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
  </p:notesMasterIdLst>
  <p:sldIdLst>
    <p:sldId id="256" r:id="rId3"/>
    <p:sldId id="288" r:id="rId4"/>
    <p:sldId id="271"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5" r:id="rId26"/>
    <p:sldId id="317" r:id="rId27"/>
    <p:sldId id="26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E07F5F6-05F8-40B4-856F-E855D73C340E}">
          <p14:sldIdLst>
            <p14:sldId id="256"/>
            <p14:sldId id="288"/>
            <p14:sldId id="271"/>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7"/>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宋嘉蓉" initials="宋嘉蓉" lastIdx="1" clrIdx="0">
    <p:extLst>
      <p:ext uri="{19B8F6BF-5375-455C-9EA6-DF929625EA0E}">
        <p15:presenceInfo xmlns:p15="http://schemas.microsoft.com/office/powerpoint/2012/main" userId="S-1-5-21-4254899859-522675122-2404636568-293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0FF"/>
    <a:srgbClr val="009ADE"/>
    <a:srgbClr val="34C759"/>
    <a:srgbClr val="0000FF"/>
    <a:srgbClr val="DAE3F3"/>
    <a:srgbClr val="096EDD"/>
    <a:srgbClr val="FF3399"/>
    <a:srgbClr val="2E75B6"/>
    <a:srgbClr val="B7472A"/>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37" autoAdjust="0"/>
  </p:normalViewPr>
  <p:slideViewPr>
    <p:cSldViewPr snapToGrid="0">
      <p:cViewPr varScale="1">
        <p:scale>
          <a:sx n="82" d="100"/>
          <a:sy n="82" d="100"/>
        </p:scale>
        <p:origin x="691" y="6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E6DCC-2EC1-4E11-B3EE-F96BD6F9F157}" type="datetimeFigureOut">
              <a:rPr lang="zh-CN" altLang="en-US" smtClean="0"/>
              <a:t>2023/7/7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21964-2440-4C18-BF66-B75C36BCB636}" type="slidenum">
              <a:rPr lang="zh-CN" altLang="en-US" smtClean="0"/>
              <a:t>‹#›</a:t>
            </a:fld>
            <a:endParaRPr lang="zh-CN" altLang="en-US"/>
          </a:p>
        </p:txBody>
      </p:sp>
    </p:spTree>
    <p:extLst>
      <p:ext uri="{BB962C8B-B14F-4D97-AF65-F5344CB8AC3E}">
        <p14:creationId xmlns:p14="http://schemas.microsoft.com/office/powerpoint/2010/main" val="1079267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C1AE4-A3F6-2F1E-D0B0-9AD701ED99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EDC6E73-1A92-DD6F-9944-EBC2D4D5C1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A3EC841-99AC-A4EB-1867-4D552A8C0980}"/>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5" name="页脚占位符 4">
            <a:extLst>
              <a:ext uri="{FF2B5EF4-FFF2-40B4-BE49-F238E27FC236}">
                <a16:creationId xmlns:a16="http://schemas.microsoft.com/office/drawing/2014/main" id="{3D8CA071-717F-CEC4-9956-BDD6AE6ABB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73D745-9551-F673-2725-A4C8EDD00C63}"/>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205622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65C81-F1AA-41E3-1834-372A78BD23F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44C25E6-1A28-C606-0C61-C50230AC4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24615AA-B200-D20B-646C-11D5F03571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6A15794-EA2D-212A-FDEB-2B11D34E9E86}"/>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6" name="页脚占位符 5">
            <a:extLst>
              <a:ext uri="{FF2B5EF4-FFF2-40B4-BE49-F238E27FC236}">
                <a16:creationId xmlns:a16="http://schemas.microsoft.com/office/drawing/2014/main" id="{2D7E2D0E-95AE-C63E-0390-396A6E129E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8080B7-5578-773A-028D-25A4D5ACBCFE}"/>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116515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21BB6-953A-171F-1397-B24C0908FC7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E0B361-7EBD-93A6-E0B1-F01B6B50B1F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4F7476-8622-DAEE-1A7A-C976F28B4D0D}"/>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5" name="页脚占位符 4">
            <a:extLst>
              <a:ext uri="{FF2B5EF4-FFF2-40B4-BE49-F238E27FC236}">
                <a16:creationId xmlns:a16="http://schemas.microsoft.com/office/drawing/2014/main" id="{72AD801B-FD3E-0D6E-8821-6782390F99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0CBEBB-6D68-7B6A-F972-437C0EA7C12B}"/>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3211185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D60D90D-FD7C-56CE-9422-C65343B07B9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3F1CC-A360-5227-323D-82005ECB12B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528642-17B7-1469-0DE4-9656D00CACBE}"/>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5" name="页脚占位符 4">
            <a:extLst>
              <a:ext uri="{FF2B5EF4-FFF2-40B4-BE49-F238E27FC236}">
                <a16:creationId xmlns:a16="http://schemas.microsoft.com/office/drawing/2014/main" id="{5C0A4183-FA89-4C4A-83B6-1736EEF3DF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CC6DC3-735E-778A-9AAB-1A4B79EE2535}"/>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50821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
    <p:spTree>
      <p:nvGrpSpPr>
        <p:cNvPr id="1" name=""/>
        <p:cNvGrpSpPr/>
        <p:nvPr/>
      </p:nvGrpSpPr>
      <p:grpSpPr>
        <a:xfrm>
          <a:off x="0" y="0"/>
          <a:ext cx="0" cy="0"/>
          <a:chOff x="0" y="0"/>
          <a:chExt cx="0" cy="0"/>
        </a:xfrm>
      </p:grpSpPr>
      <p:sp>
        <p:nvSpPr>
          <p:cNvPr id="11" name="正文级别 1…"/>
          <p:cNvSpPr txBox="1">
            <a:spLocks noGrp="1"/>
          </p:cNvSpPr>
          <p:nvPr>
            <p:ph type="body" sz="quarter" idx="1" hasCustomPrompt="1"/>
          </p:nvPr>
        </p:nvSpPr>
        <p:spPr>
          <a:xfrm>
            <a:off x="600670" y="5929931"/>
            <a:ext cx="10985503" cy="318491"/>
          </a:xfrm>
          <a:prstGeom prst="rect">
            <a:avLst/>
          </a:prstGeom>
        </p:spPr>
        <p:txBody>
          <a:bodyPr lIns="45718" tIns="45718" rIns="45718" bIns="45718" numCol="1" spcCol="38100"/>
          <a:lstStyle>
            <a:lvl1pPr marL="0" indent="0" defTabSz="350838">
              <a:lnSpc>
                <a:spcPct val="100000"/>
              </a:lnSpc>
              <a:spcBef>
                <a:spcPts val="0"/>
              </a:spcBef>
              <a:buSzTx/>
              <a:buNone/>
              <a:defRPr sz="1500" b="1"/>
            </a:lvl1pPr>
            <a:lvl2pPr marL="495300" indent="-190500" defTabSz="350838">
              <a:lnSpc>
                <a:spcPct val="100000"/>
              </a:lnSpc>
              <a:spcBef>
                <a:spcPts val="0"/>
              </a:spcBef>
              <a:defRPr sz="1500" b="1"/>
            </a:lvl2pPr>
            <a:lvl3pPr marL="800100" indent="-190500" defTabSz="350838">
              <a:lnSpc>
                <a:spcPct val="100000"/>
              </a:lnSpc>
              <a:spcBef>
                <a:spcPts val="0"/>
              </a:spcBef>
              <a:defRPr sz="1500" b="1"/>
            </a:lvl3pPr>
            <a:lvl4pPr marL="1104900" indent="-190500" defTabSz="350838">
              <a:lnSpc>
                <a:spcPct val="100000"/>
              </a:lnSpc>
              <a:spcBef>
                <a:spcPts val="0"/>
              </a:spcBef>
              <a:defRPr sz="1500" b="1"/>
            </a:lvl4pPr>
            <a:lvl5pPr marL="1409700" indent="-190500" defTabSz="350838">
              <a:lnSpc>
                <a:spcPct val="100000"/>
              </a:lnSpc>
              <a:spcBef>
                <a:spcPts val="0"/>
              </a:spcBef>
              <a:defRPr sz="1500" b="1"/>
            </a:lvl5pPr>
          </a:lstStyle>
          <a:p>
            <a:r>
              <a:t>作者和日期</a:t>
            </a:r>
          </a:p>
          <a:p>
            <a:pPr lvl="1"/>
            <a:endParaRPr/>
          </a:p>
          <a:p>
            <a:pPr lvl="2"/>
            <a:endParaRPr/>
          </a:p>
          <a:p>
            <a:pPr lvl="3"/>
            <a:endParaRPr/>
          </a:p>
          <a:p>
            <a:pPr lvl="4"/>
            <a:endParaRPr/>
          </a:p>
        </p:txBody>
      </p:sp>
      <p:sp>
        <p:nvSpPr>
          <p:cNvPr id="12" name="演示文稿标题"/>
          <p:cNvSpPr txBox="1">
            <a:spLocks noGrp="1"/>
          </p:cNvSpPr>
          <p:nvPr>
            <p:ph type="title" hasCustomPrompt="1"/>
          </p:nvPr>
        </p:nvSpPr>
        <p:spPr>
          <a:xfrm>
            <a:off x="603248" y="1287496"/>
            <a:ext cx="10985503" cy="2324102"/>
          </a:xfrm>
          <a:prstGeom prst="rect">
            <a:avLst/>
          </a:prstGeom>
        </p:spPr>
        <p:txBody>
          <a:bodyPr anchor="b"/>
          <a:lstStyle>
            <a:lvl1pPr>
              <a:defRPr sz="5800" spc="-116"/>
            </a:lvl1pPr>
          </a:lstStyle>
          <a:p>
            <a:r>
              <a:t>演示文稿标题</a:t>
            </a:r>
          </a:p>
        </p:txBody>
      </p:sp>
      <p:sp>
        <p:nvSpPr>
          <p:cNvPr id="13" name="正文级别 1…"/>
          <p:cNvSpPr txBox="1">
            <a:spLocks noGrp="1"/>
          </p:cNvSpPr>
          <p:nvPr>
            <p:ph type="body" sz="quarter" idx="21" hasCustomPrompt="1"/>
          </p:nvPr>
        </p:nvSpPr>
        <p:spPr>
          <a:xfrm>
            <a:off x="600671" y="3611595"/>
            <a:ext cx="10985501" cy="952502"/>
          </a:xfrm>
          <a:prstGeom prst="rect">
            <a:avLst/>
          </a:prstGeom>
        </p:spPr>
        <p:txBody>
          <a:bodyPr numCol="1" spcCol="38100"/>
          <a:lstStyle>
            <a:lvl1pPr marL="0" indent="0" defTabSz="412750">
              <a:lnSpc>
                <a:spcPct val="100000"/>
              </a:lnSpc>
              <a:spcBef>
                <a:spcPts val="0"/>
              </a:spcBef>
              <a:buSzTx/>
              <a:buNone/>
              <a:defRPr sz="2750" b="1"/>
            </a:lvl1pPr>
          </a:lstStyle>
          <a:p>
            <a:r>
              <a:t>演示文稿副标题</a:t>
            </a: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507792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577850" y="-647700"/>
            <a:ext cx="13373100" cy="8009467"/>
          </a:xfrm>
          <a:prstGeom prst="rect">
            <a:avLst/>
          </a:prstGeom>
        </p:spPr>
        <p:txBody>
          <a:bodyPr lIns="91439" tIns="45719" rIns="91439" bIns="45719" numCol="1" spcCol="38100">
            <a:noAutofit/>
          </a:bodyPr>
          <a:lstStyle/>
          <a:p>
            <a:endParaRPr/>
          </a:p>
        </p:txBody>
      </p:sp>
      <p:sp>
        <p:nvSpPr>
          <p:cNvPr id="22" name="演示文稿标题"/>
          <p:cNvSpPr txBox="1">
            <a:spLocks noGrp="1"/>
          </p:cNvSpPr>
          <p:nvPr>
            <p:ph type="title" hasCustomPrompt="1"/>
          </p:nvPr>
        </p:nvSpPr>
        <p:spPr>
          <a:xfrm>
            <a:off x="603250" y="3562350"/>
            <a:ext cx="10985500" cy="2324100"/>
          </a:xfrm>
          <a:prstGeom prst="rect">
            <a:avLst/>
          </a:prstGeom>
        </p:spPr>
        <p:txBody>
          <a:bodyPr anchor="b"/>
          <a:lstStyle>
            <a:lvl1pPr>
              <a:defRPr sz="5800" spc="-116"/>
            </a:lvl1pPr>
          </a:lstStyle>
          <a:p>
            <a:r>
              <a:t>演示文稿标题</a:t>
            </a:r>
          </a:p>
        </p:txBody>
      </p:sp>
      <p:sp>
        <p:nvSpPr>
          <p:cNvPr id="23" name="正文级别 1…"/>
          <p:cNvSpPr txBox="1">
            <a:spLocks noGrp="1"/>
          </p:cNvSpPr>
          <p:nvPr>
            <p:ph type="body" sz="quarter" idx="1" hasCustomPrompt="1"/>
          </p:nvPr>
        </p:nvSpPr>
        <p:spPr>
          <a:xfrm>
            <a:off x="603845" y="553069"/>
            <a:ext cx="10984311" cy="318491"/>
          </a:xfrm>
          <a:prstGeom prst="rect">
            <a:avLst/>
          </a:prstGeom>
        </p:spPr>
        <p:txBody>
          <a:bodyPr lIns="45718" tIns="45718" rIns="45718" bIns="45718" numCol="1" spcCol="38100"/>
          <a:lstStyle>
            <a:lvl1pPr marL="0" indent="0" defTabSz="350838">
              <a:lnSpc>
                <a:spcPct val="100000"/>
              </a:lnSpc>
              <a:spcBef>
                <a:spcPts val="0"/>
              </a:spcBef>
              <a:buSzTx/>
              <a:buNone/>
              <a:defRPr sz="1500" b="1"/>
            </a:lvl1pPr>
            <a:lvl2pPr marL="495300" indent="-190500" defTabSz="350838">
              <a:lnSpc>
                <a:spcPct val="100000"/>
              </a:lnSpc>
              <a:spcBef>
                <a:spcPts val="0"/>
              </a:spcBef>
              <a:defRPr sz="1500" b="1"/>
            </a:lvl2pPr>
            <a:lvl3pPr marL="800100" indent="-190500" defTabSz="350838">
              <a:lnSpc>
                <a:spcPct val="100000"/>
              </a:lnSpc>
              <a:spcBef>
                <a:spcPts val="0"/>
              </a:spcBef>
              <a:defRPr sz="1500" b="1"/>
            </a:lvl3pPr>
            <a:lvl4pPr marL="1104900" indent="-190500" defTabSz="350838">
              <a:lnSpc>
                <a:spcPct val="100000"/>
              </a:lnSpc>
              <a:spcBef>
                <a:spcPts val="0"/>
              </a:spcBef>
              <a:defRPr sz="1500" b="1"/>
            </a:lvl4pPr>
            <a:lvl5pPr marL="1409700" indent="-190500" defTabSz="350838">
              <a:lnSpc>
                <a:spcPct val="100000"/>
              </a:lnSpc>
              <a:spcBef>
                <a:spcPts val="0"/>
              </a:spcBef>
              <a:defRPr sz="1500" b="1"/>
            </a:lvl5pPr>
          </a:lstStyle>
          <a:p>
            <a:r>
              <a:t>作者和日期</a:t>
            </a:r>
          </a:p>
          <a:p>
            <a:pPr lvl="1"/>
            <a:endParaRPr/>
          </a:p>
          <a:p>
            <a:pPr lvl="2"/>
            <a:endParaRPr/>
          </a:p>
          <a:p>
            <a:pPr lvl="3"/>
            <a:endParaRPr/>
          </a:p>
          <a:p>
            <a:pPr lvl="4"/>
            <a:endParaRPr/>
          </a:p>
        </p:txBody>
      </p:sp>
      <p:sp>
        <p:nvSpPr>
          <p:cNvPr id="24" name="正文级别 1…"/>
          <p:cNvSpPr txBox="1">
            <a:spLocks noGrp="1"/>
          </p:cNvSpPr>
          <p:nvPr>
            <p:ph type="body" sz="quarter" idx="22" hasCustomPrompt="1"/>
          </p:nvPr>
        </p:nvSpPr>
        <p:spPr>
          <a:xfrm>
            <a:off x="603250" y="5804955"/>
            <a:ext cx="10985500" cy="558478"/>
          </a:xfrm>
          <a:prstGeom prst="rect">
            <a:avLst/>
          </a:prstGeom>
        </p:spPr>
        <p:txBody>
          <a:bodyPr numCol="1" spcCol="38100"/>
          <a:lstStyle>
            <a:lvl1pPr marL="0" indent="0" defTabSz="412750">
              <a:lnSpc>
                <a:spcPct val="100000"/>
              </a:lnSpc>
              <a:spcBef>
                <a:spcPts val="0"/>
              </a:spcBef>
              <a:buSzTx/>
              <a:buNone/>
              <a:defRPr sz="2750" b="1"/>
            </a:lvl1pPr>
          </a:lstStyle>
          <a:p>
            <a:r>
              <a:t>演示文稿副标题</a:t>
            </a:r>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077661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5486400" y="-101600"/>
            <a:ext cx="6072419" cy="7067550"/>
          </a:xfrm>
          <a:prstGeom prst="rect">
            <a:avLst/>
          </a:prstGeom>
        </p:spPr>
        <p:txBody>
          <a:bodyPr lIns="91439" tIns="45719" rIns="91439" bIns="45719" numCol="1" spcCol="38100">
            <a:noAutofit/>
          </a:bodyPr>
          <a:lstStyle/>
          <a:p>
            <a:endParaRPr/>
          </a:p>
        </p:txBody>
      </p:sp>
      <p:sp>
        <p:nvSpPr>
          <p:cNvPr id="33" name="幻灯片标题"/>
          <p:cNvSpPr txBox="1">
            <a:spLocks noGrp="1"/>
          </p:cNvSpPr>
          <p:nvPr>
            <p:ph type="title" hasCustomPrompt="1"/>
          </p:nvPr>
        </p:nvSpPr>
        <p:spPr>
          <a:xfrm>
            <a:off x="603250" y="635000"/>
            <a:ext cx="4889500" cy="2941137"/>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603250" y="3530288"/>
            <a:ext cx="4889500" cy="2692712"/>
          </a:xfrm>
          <a:prstGeom prst="rect">
            <a:avLst/>
          </a:prstGeom>
        </p:spPr>
        <p:txBody>
          <a:bodyPr numCol="1" spcCol="38100"/>
          <a:lstStyle>
            <a:lvl1pPr marL="0" indent="0" defTabSz="412750">
              <a:lnSpc>
                <a:spcPct val="100000"/>
              </a:lnSpc>
              <a:spcBef>
                <a:spcPts val="0"/>
              </a:spcBef>
              <a:buSzTx/>
              <a:buNone/>
              <a:defRPr sz="2750" b="1"/>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r>
              <a:t>幻灯片副标题</a:t>
            </a:r>
          </a:p>
          <a:p>
            <a:pPr lvl="1"/>
            <a:endParaRPr/>
          </a:p>
          <a:p>
            <a:pPr lvl="2"/>
            <a:endParaRPr/>
          </a:p>
          <a:p>
            <a:pPr lvl="3"/>
            <a:endParaRPr/>
          </a:p>
          <a:p>
            <a:pPr lvl="4"/>
            <a:endParaRPr/>
          </a:p>
        </p:txBody>
      </p:sp>
      <p:sp>
        <p:nvSpPr>
          <p:cNvPr id="35" name="幻灯片编号"/>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7871522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xfrm>
            <a:off x="603250" y="539750"/>
            <a:ext cx="10985500" cy="716582"/>
          </a:xfrm>
          <a:prstGeom prst="rect">
            <a:avLst/>
          </a:prstGeom>
        </p:spPr>
        <p:txBody>
          <a:bodyPr/>
          <a:lstStyle/>
          <a:p>
            <a:r>
              <a:t>幻灯片标题</a:t>
            </a:r>
          </a:p>
        </p:txBody>
      </p:sp>
      <p:sp>
        <p:nvSpPr>
          <p:cNvPr id="43" name="正文级别 1…"/>
          <p:cNvSpPr txBox="1">
            <a:spLocks noGrp="1"/>
          </p:cNvSpPr>
          <p:nvPr>
            <p:ph type="body" sz="quarter" idx="1" hasCustomPrompt="1"/>
          </p:nvPr>
        </p:nvSpPr>
        <p:spPr>
          <a:xfrm>
            <a:off x="603250" y="1186480"/>
            <a:ext cx="10985500" cy="467391"/>
          </a:xfrm>
          <a:prstGeom prst="rect">
            <a:avLst/>
          </a:prstGeom>
        </p:spPr>
        <p:txBody>
          <a:bodyPr lIns="45718" tIns="45718" rIns="45718" bIns="45718" numCol="1" spcCol="38100"/>
          <a:lstStyle>
            <a:lvl1pPr marL="0" indent="0" defTabSz="363220">
              <a:lnSpc>
                <a:spcPct val="100000"/>
              </a:lnSpc>
              <a:spcBef>
                <a:spcPts val="0"/>
              </a:spcBef>
              <a:buSzTx/>
              <a:buNone/>
              <a:defRPr b="1"/>
            </a:lvl1pPr>
            <a:lvl2pPr defTabSz="363220">
              <a:lnSpc>
                <a:spcPct val="100000"/>
              </a:lnSpc>
              <a:spcBef>
                <a:spcPts val="0"/>
              </a:spcBef>
              <a:defRPr b="1"/>
            </a:lvl2pPr>
            <a:lvl3pPr defTabSz="363220">
              <a:lnSpc>
                <a:spcPct val="100000"/>
              </a:lnSpc>
              <a:spcBef>
                <a:spcPts val="0"/>
              </a:spcBef>
              <a:defRPr b="1"/>
            </a:lvl3pPr>
            <a:lvl4pPr defTabSz="363220">
              <a:lnSpc>
                <a:spcPct val="100000"/>
              </a:lnSpc>
              <a:spcBef>
                <a:spcPts val="0"/>
              </a:spcBef>
              <a:defRPr b="1"/>
            </a:lvl4pPr>
            <a:lvl5pPr defTabSz="363220">
              <a:lnSpc>
                <a:spcPct val="100000"/>
              </a:lnSpc>
              <a:spcBef>
                <a:spcPts val="0"/>
              </a:spcBef>
              <a:defRPr b="1"/>
            </a:lvl5pPr>
          </a:lstStyle>
          <a:p>
            <a:r>
              <a:t>幻灯片副标题</a:t>
            </a:r>
          </a:p>
          <a:p>
            <a:pPr lvl="1"/>
            <a:endParaRPr/>
          </a:p>
          <a:p>
            <a:pPr lvl="2"/>
            <a:endParaRPr/>
          </a:p>
          <a:p>
            <a:pPr lvl="3"/>
            <a:endParaRPr/>
          </a:p>
          <a:p>
            <a:pPr lvl="4"/>
            <a:endParaRPr/>
          </a:p>
        </p:txBody>
      </p:sp>
      <p:sp>
        <p:nvSpPr>
          <p:cNvPr id="44" name="正文级别 1…"/>
          <p:cNvSpPr txBox="1">
            <a:spLocks noGrp="1"/>
          </p:cNvSpPr>
          <p:nvPr>
            <p:ph type="body" idx="21" hasCustomPrompt="1"/>
          </p:nvPr>
        </p:nvSpPr>
        <p:spPr>
          <a:xfrm>
            <a:off x="603250" y="2124252"/>
            <a:ext cx="10985500" cy="4128008"/>
          </a:xfrm>
          <a:prstGeom prst="rect">
            <a:avLst/>
          </a:prstGeom>
        </p:spPr>
        <p:txBody>
          <a:bodyPr numCol="1" spcCol="38100"/>
          <a:lstStyle/>
          <a:p>
            <a:r>
              <a:t>幻灯片项目符号文本</a:t>
            </a: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92874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4793483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正文级别 1…"/>
          <p:cNvSpPr txBox="1">
            <a:spLocks noGrp="1"/>
          </p:cNvSpPr>
          <p:nvPr>
            <p:ph type="body" sz="quarter" idx="1" hasCustomPrompt="1"/>
          </p:nvPr>
        </p:nvSpPr>
        <p:spPr>
          <a:xfrm>
            <a:off x="603250" y="1186480"/>
            <a:ext cx="4889500" cy="467391"/>
          </a:xfrm>
          <a:prstGeom prst="rect">
            <a:avLst/>
          </a:prstGeom>
        </p:spPr>
        <p:txBody>
          <a:bodyPr lIns="45718" tIns="45718" rIns="45718" bIns="45718" numCol="1" spcCol="38100"/>
          <a:lstStyle>
            <a:lvl1pPr marL="0" indent="0" defTabSz="363220">
              <a:lnSpc>
                <a:spcPct val="100000"/>
              </a:lnSpc>
              <a:spcBef>
                <a:spcPts val="0"/>
              </a:spcBef>
              <a:buSzTx/>
              <a:buNone/>
              <a:defRPr b="1"/>
            </a:lvl1pPr>
            <a:lvl2pPr defTabSz="363220">
              <a:lnSpc>
                <a:spcPct val="100000"/>
              </a:lnSpc>
              <a:spcBef>
                <a:spcPts val="0"/>
              </a:spcBef>
              <a:defRPr b="1"/>
            </a:lvl2pPr>
            <a:lvl3pPr defTabSz="363220">
              <a:lnSpc>
                <a:spcPct val="100000"/>
              </a:lnSpc>
              <a:spcBef>
                <a:spcPts val="0"/>
              </a:spcBef>
              <a:defRPr b="1"/>
            </a:lvl3pPr>
            <a:lvl4pPr defTabSz="363220">
              <a:lnSpc>
                <a:spcPct val="100000"/>
              </a:lnSpc>
              <a:spcBef>
                <a:spcPts val="0"/>
              </a:spcBef>
              <a:defRPr b="1"/>
            </a:lvl4pPr>
            <a:lvl5pPr defTabSz="363220">
              <a:lnSpc>
                <a:spcPct val="100000"/>
              </a:lnSpc>
              <a:spcBef>
                <a:spcPts val="0"/>
              </a:spcBef>
              <a:defRPr b="1"/>
            </a:lvl5pPr>
          </a:lstStyle>
          <a:p>
            <a:r>
              <a:t>幻灯片副标题</a:t>
            </a:r>
          </a:p>
          <a:p>
            <a:pPr lvl="1"/>
            <a:endParaRPr/>
          </a:p>
          <a:p>
            <a:pPr lvl="2"/>
            <a:endParaRPr/>
          </a:p>
          <a:p>
            <a:pPr lvl="3"/>
            <a:endParaRPr/>
          </a:p>
          <a:p>
            <a:pPr lvl="4"/>
            <a:endParaRPr/>
          </a:p>
        </p:txBody>
      </p:sp>
      <p:sp>
        <p:nvSpPr>
          <p:cNvPr id="61" name="正文级别 1…"/>
          <p:cNvSpPr txBox="1">
            <a:spLocks noGrp="1"/>
          </p:cNvSpPr>
          <p:nvPr>
            <p:ph type="body" sz="half" idx="21" hasCustomPrompt="1"/>
          </p:nvPr>
        </p:nvSpPr>
        <p:spPr>
          <a:xfrm>
            <a:off x="603250" y="2124252"/>
            <a:ext cx="4889500" cy="4128316"/>
          </a:xfrm>
          <a:prstGeom prst="rect">
            <a:avLst/>
          </a:prstGeom>
        </p:spPr>
        <p:txBody>
          <a:bodyPr numCol="1" spcCol="38100"/>
          <a:lstStyle/>
          <a:p>
            <a:r>
              <a:t>幻灯片项目符号文本</a:t>
            </a:r>
          </a:p>
        </p:txBody>
      </p:sp>
      <p:sp>
        <p:nvSpPr>
          <p:cNvPr id="62" name="660384004_1290x1720.jpg"/>
          <p:cNvSpPr>
            <a:spLocks noGrp="1"/>
          </p:cNvSpPr>
          <p:nvPr>
            <p:ph type="pic" idx="22"/>
          </p:nvPr>
        </p:nvSpPr>
        <p:spPr>
          <a:xfrm>
            <a:off x="6096000" y="-203633"/>
            <a:ext cx="5458437" cy="7277917"/>
          </a:xfrm>
          <a:prstGeom prst="rect">
            <a:avLst/>
          </a:prstGeom>
        </p:spPr>
        <p:txBody>
          <a:bodyPr lIns="91439" tIns="45719" rIns="91439" bIns="45719" numCol="1" spcCol="38100">
            <a:noAutofit/>
          </a:bodyPr>
          <a:lstStyle/>
          <a:p>
            <a:endParaRPr/>
          </a:p>
        </p:txBody>
      </p:sp>
      <p:sp>
        <p:nvSpPr>
          <p:cNvPr id="63" name="幻灯片标题"/>
          <p:cNvSpPr txBox="1">
            <a:spLocks noGrp="1"/>
          </p:cNvSpPr>
          <p:nvPr>
            <p:ph type="title" hasCustomPrompt="1"/>
          </p:nvPr>
        </p:nvSpPr>
        <p:spPr>
          <a:xfrm>
            <a:off x="603250" y="539750"/>
            <a:ext cx="4889500" cy="71755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5653751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603248" y="2266950"/>
            <a:ext cx="10985503"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章节标题</a:t>
            </a:r>
          </a:p>
        </p:txBody>
      </p:sp>
      <p:sp>
        <p:nvSpPr>
          <p:cNvPr id="72" name="幻灯片编号"/>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2532398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367BE-3444-DBE7-5E77-4AA840CD89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E90019-191F-5E31-5489-D359D1EA71A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17CEB9-44AD-CEB8-12BA-A15B774C60D2}"/>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5" name="页脚占位符 4">
            <a:extLst>
              <a:ext uri="{FF2B5EF4-FFF2-40B4-BE49-F238E27FC236}">
                <a16:creationId xmlns:a16="http://schemas.microsoft.com/office/drawing/2014/main" id="{02BC6856-F1A1-EC26-53C1-2E8D858804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503E51-D36E-A501-D2A4-1CE01220279A}"/>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2368879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603250" y="539750"/>
            <a:ext cx="10985500" cy="717476"/>
          </a:xfrm>
          <a:prstGeom prst="rect">
            <a:avLst/>
          </a:prstGeom>
        </p:spPr>
        <p:txBody>
          <a:bodyPr/>
          <a:lstStyle/>
          <a:p>
            <a:r>
              <a:t>幻灯片标题</a:t>
            </a:r>
          </a:p>
        </p:txBody>
      </p:sp>
      <p:sp>
        <p:nvSpPr>
          <p:cNvPr id="80" name="正文级别 1…"/>
          <p:cNvSpPr txBox="1">
            <a:spLocks noGrp="1"/>
          </p:cNvSpPr>
          <p:nvPr>
            <p:ph type="body" sz="quarter" idx="1" hasCustomPrompt="1"/>
          </p:nvPr>
        </p:nvSpPr>
        <p:spPr>
          <a:xfrm>
            <a:off x="603250" y="1186480"/>
            <a:ext cx="10985500" cy="467391"/>
          </a:xfrm>
          <a:prstGeom prst="rect">
            <a:avLst/>
          </a:prstGeom>
        </p:spPr>
        <p:txBody>
          <a:bodyPr lIns="45718" tIns="45718" rIns="45718" bIns="45718" numCol="1" spcCol="38100"/>
          <a:lstStyle>
            <a:lvl1pPr marL="0" indent="0" defTabSz="363220">
              <a:lnSpc>
                <a:spcPct val="100000"/>
              </a:lnSpc>
              <a:spcBef>
                <a:spcPts val="0"/>
              </a:spcBef>
              <a:buSzTx/>
              <a:buNone/>
              <a:defRPr b="1"/>
            </a:lvl1pPr>
            <a:lvl2pPr defTabSz="363220">
              <a:lnSpc>
                <a:spcPct val="100000"/>
              </a:lnSpc>
              <a:spcBef>
                <a:spcPts val="0"/>
              </a:spcBef>
              <a:defRPr b="1"/>
            </a:lvl2pPr>
            <a:lvl3pPr defTabSz="363220">
              <a:lnSpc>
                <a:spcPct val="100000"/>
              </a:lnSpc>
              <a:spcBef>
                <a:spcPts val="0"/>
              </a:spcBef>
              <a:defRPr b="1"/>
            </a:lvl3pPr>
            <a:lvl4pPr defTabSz="363220">
              <a:lnSpc>
                <a:spcPct val="100000"/>
              </a:lnSpc>
              <a:spcBef>
                <a:spcPts val="0"/>
              </a:spcBef>
              <a:defRPr b="1"/>
            </a:lvl4pPr>
            <a:lvl5pPr defTabSz="363220">
              <a:lnSpc>
                <a:spcPct val="100000"/>
              </a:lnSpc>
              <a:spcBef>
                <a:spcPts val="0"/>
              </a:spcBef>
              <a:defRPr b="1"/>
            </a:lvl5pPr>
          </a:lstStyle>
          <a:p>
            <a:r>
              <a:t>幻灯片副标题</a:t>
            </a:r>
          </a:p>
          <a:p>
            <a:pPr lvl="1"/>
            <a:endParaRPr/>
          </a:p>
          <a:p>
            <a:pPr lvl="2"/>
            <a:endParaRPr/>
          </a:p>
          <a:p>
            <a:pPr lvl="3"/>
            <a:endParaRPr/>
          </a:p>
          <a:p>
            <a:pPr lvl="4"/>
            <a:endParaRP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610127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603250" y="539750"/>
            <a:ext cx="10985500" cy="717550"/>
          </a:xfrm>
          <a:prstGeom prst="rect">
            <a:avLst/>
          </a:prstGeom>
        </p:spPr>
        <p:txBody>
          <a:bodyPr/>
          <a:lstStyle/>
          <a:p>
            <a:r>
              <a:t>议程标题</a:t>
            </a:r>
          </a:p>
        </p:txBody>
      </p:sp>
      <p:sp>
        <p:nvSpPr>
          <p:cNvPr id="89" name="正文级别 1…"/>
          <p:cNvSpPr txBox="1">
            <a:spLocks noGrp="1"/>
          </p:cNvSpPr>
          <p:nvPr>
            <p:ph type="body" sz="quarter" idx="1" hasCustomPrompt="1"/>
          </p:nvPr>
        </p:nvSpPr>
        <p:spPr>
          <a:xfrm>
            <a:off x="603250" y="1186480"/>
            <a:ext cx="10985500" cy="467391"/>
          </a:xfrm>
          <a:prstGeom prst="rect">
            <a:avLst/>
          </a:prstGeom>
        </p:spPr>
        <p:txBody>
          <a:bodyPr lIns="45718" tIns="45718" rIns="45718" bIns="45718" numCol="1" spcCol="38100"/>
          <a:lstStyle>
            <a:lvl1pPr marL="0" indent="0" defTabSz="363220">
              <a:lnSpc>
                <a:spcPct val="100000"/>
              </a:lnSpc>
              <a:spcBef>
                <a:spcPts val="0"/>
              </a:spcBef>
              <a:buSzTx/>
              <a:buNone/>
              <a:defRPr b="1"/>
            </a:lvl1pPr>
            <a:lvl2pPr defTabSz="363220">
              <a:lnSpc>
                <a:spcPct val="100000"/>
              </a:lnSpc>
              <a:spcBef>
                <a:spcPts val="0"/>
              </a:spcBef>
              <a:defRPr b="1"/>
            </a:lvl2pPr>
            <a:lvl3pPr defTabSz="363220">
              <a:lnSpc>
                <a:spcPct val="100000"/>
              </a:lnSpc>
              <a:spcBef>
                <a:spcPts val="0"/>
              </a:spcBef>
              <a:defRPr b="1"/>
            </a:lvl3pPr>
            <a:lvl4pPr defTabSz="363220">
              <a:lnSpc>
                <a:spcPct val="100000"/>
              </a:lnSpc>
              <a:spcBef>
                <a:spcPts val="0"/>
              </a:spcBef>
              <a:defRPr b="1"/>
            </a:lvl4pPr>
            <a:lvl5pPr defTabSz="363220">
              <a:lnSpc>
                <a:spcPct val="100000"/>
              </a:lnSpc>
              <a:spcBef>
                <a:spcPts val="0"/>
              </a:spcBef>
              <a:defRPr b="1"/>
            </a:lvl5pPr>
          </a:lstStyle>
          <a:p>
            <a:r>
              <a:t>议程副标题</a:t>
            </a:r>
          </a:p>
          <a:p>
            <a:pPr lvl="1"/>
            <a:endParaRPr/>
          </a:p>
          <a:p>
            <a:pPr lvl="2"/>
            <a:endParaRPr/>
          </a:p>
          <a:p>
            <a:pPr lvl="3"/>
            <a:endParaRPr/>
          </a:p>
          <a:p>
            <a:pPr lvl="4"/>
            <a:endParaRPr/>
          </a:p>
        </p:txBody>
      </p:sp>
      <p:sp>
        <p:nvSpPr>
          <p:cNvPr id="90" name="正文级别 1…"/>
          <p:cNvSpPr txBox="1">
            <a:spLocks noGrp="1"/>
          </p:cNvSpPr>
          <p:nvPr>
            <p:ph type="body" idx="21" hasCustomPrompt="1"/>
          </p:nvPr>
        </p:nvSpPr>
        <p:spPr>
          <a:xfrm>
            <a:off x="603250" y="2124252"/>
            <a:ext cx="10985500" cy="4128008"/>
          </a:xfrm>
          <a:prstGeom prst="rect">
            <a:avLst/>
          </a:prstGeom>
        </p:spPr>
        <p:txBody>
          <a:bodyPr numCol="1" spcCol="38100"/>
          <a:lstStyle>
            <a:lvl1pPr marL="0" indent="0" defTabSz="412750">
              <a:lnSpc>
                <a:spcPct val="100000"/>
              </a:lnSpc>
              <a:spcBef>
                <a:spcPts val="900"/>
              </a:spcBef>
              <a:buSzTx/>
              <a:buNone/>
              <a:defRPr sz="2750" spc="-50"/>
            </a:lvl1pPr>
          </a:lstStyle>
          <a:p>
            <a:r>
              <a:t>议程主题</a:t>
            </a: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901251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603250" y="2460422"/>
            <a:ext cx="10985500" cy="1937157"/>
          </a:xfrm>
          <a:prstGeom prst="rect">
            <a:avLst/>
          </a:prstGeom>
        </p:spPr>
        <p:txBody>
          <a:bodyPr numCol="1" spcCol="38100"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6502803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603250" y="537963"/>
            <a:ext cx="10985500" cy="3620794"/>
          </a:xfrm>
          <a:prstGeom prst="rect">
            <a:avLst/>
          </a:prstGeom>
        </p:spPr>
        <p:txBody>
          <a:bodyPr numCol="1" spcCol="38100" anchor="b"/>
          <a:lstStyle>
            <a:lvl1pPr marL="0" indent="0" algn="ctr">
              <a:lnSpc>
                <a:spcPct val="80000"/>
              </a:lnSpc>
              <a:spcBef>
                <a:spcPts val="0"/>
              </a:spcBef>
              <a:buSzTx/>
              <a:buNone/>
              <a:defRPr sz="12500" b="1" spc="-125"/>
            </a:lvl1pPr>
            <a:lvl2pPr marL="0" indent="0" algn="ctr">
              <a:lnSpc>
                <a:spcPct val="80000"/>
              </a:lnSpc>
              <a:spcBef>
                <a:spcPts val="0"/>
              </a:spcBef>
              <a:buSzTx/>
              <a:buNone/>
              <a:defRPr sz="12500" b="1" spc="-125"/>
            </a:lvl2pPr>
            <a:lvl3pPr marL="0" indent="0" algn="ctr">
              <a:lnSpc>
                <a:spcPct val="80000"/>
              </a:lnSpc>
              <a:spcBef>
                <a:spcPts val="0"/>
              </a:spcBef>
              <a:buSzTx/>
              <a:buNone/>
              <a:defRPr sz="12500" b="1" spc="-125"/>
            </a:lvl3pPr>
            <a:lvl4pPr marL="0" indent="0" algn="ctr">
              <a:lnSpc>
                <a:spcPct val="80000"/>
              </a:lnSpc>
              <a:spcBef>
                <a:spcPts val="0"/>
              </a:spcBef>
              <a:buSzTx/>
              <a:buNone/>
              <a:defRPr sz="12500" b="1" spc="-125"/>
            </a:lvl4pPr>
            <a:lvl5pPr marL="0" indent="0" algn="ctr">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107" name="事实信息"/>
          <p:cNvSpPr txBox="1">
            <a:spLocks noGrp="1"/>
          </p:cNvSpPr>
          <p:nvPr>
            <p:ph type="body" sz="quarter" idx="21" hasCustomPrompt="1"/>
          </p:nvPr>
        </p:nvSpPr>
        <p:spPr>
          <a:xfrm>
            <a:off x="603250" y="4131090"/>
            <a:ext cx="10985500" cy="467390"/>
          </a:xfrm>
          <a:prstGeom prst="rect">
            <a:avLst/>
          </a:prstGeom>
        </p:spPr>
        <p:txBody>
          <a:bodyPr lIns="45718" tIns="45718" rIns="45718" bIns="45718" numCol="1" spcCol="38100"/>
          <a:lstStyle>
            <a:lvl1pPr marL="0" indent="0" algn="ctr" defTabSz="363220">
              <a:lnSpc>
                <a:spcPct val="100000"/>
              </a:lnSpc>
              <a:spcBef>
                <a:spcPts val="0"/>
              </a:spcBef>
              <a:buSzTx/>
              <a:buNone/>
              <a:defRPr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7224579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正文级别 1…"/>
          <p:cNvSpPr txBox="1">
            <a:spLocks noGrp="1"/>
          </p:cNvSpPr>
          <p:nvPr>
            <p:ph type="body" sz="quarter" idx="1" hasCustomPrompt="1"/>
          </p:nvPr>
        </p:nvSpPr>
        <p:spPr>
          <a:xfrm>
            <a:off x="1215011" y="5337727"/>
            <a:ext cx="10100029" cy="318491"/>
          </a:xfrm>
          <a:prstGeom prst="rect">
            <a:avLst/>
          </a:prstGeom>
        </p:spPr>
        <p:txBody>
          <a:bodyPr lIns="45718" tIns="45718" rIns="45718" bIns="45718" numCol="1" spcCol="38100"/>
          <a:lstStyle>
            <a:lvl1pPr marL="0" indent="0" defTabSz="350838">
              <a:lnSpc>
                <a:spcPct val="100000"/>
              </a:lnSpc>
              <a:spcBef>
                <a:spcPts val="0"/>
              </a:spcBef>
              <a:buSzTx/>
              <a:buNone/>
              <a:defRPr sz="1500" b="1"/>
            </a:lvl1pPr>
            <a:lvl2pPr marL="495300" indent="-190500" defTabSz="350838">
              <a:lnSpc>
                <a:spcPct val="100000"/>
              </a:lnSpc>
              <a:spcBef>
                <a:spcPts val="0"/>
              </a:spcBef>
              <a:defRPr sz="1500" b="1"/>
            </a:lvl2pPr>
            <a:lvl3pPr marL="800100" indent="-190500" defTabSz="350838">
              <a:lnSpc>
                <a:spcPct val="100000"/>
              </a:lnSpc>
              <a:spcBef>
                <a:spcPts val="0"/>
              </a:spcBef>
              <a:defRPr sz="1500" b="1"/>
            </a:lvl3pPr>
            <a:lvl4pPr marL="1104900" indent="-190500" defTabSz="350838">
              <a:lnSpc>
                <a:spcPct val="100000"/>
              </a:lnSpc>
              <a:spcBef>
                <a:spcPts val="0"/>
              </a:spcBef>
              <a:defRPr sz="1500" b="1"/>
            </a:lvl4pPr>
            <a:lvl5pPr marL="1409700" indent="-190500" defTabSz="350838">
              <a:lnSpc>
                <a:spcPct val="100000"/>
              </a:lnSpc>
              <a:spcBef>
                <a:spcPts val="0"/>
              </a:spcBef>
              <a:defRPr sz="1500" b="1"/>
            </a:lvl5pPr>
          </a:lstStyle>
          <a:p>
            <a:r>
              <a:t>属性</a:t>
            </a:r>
          </a:p>
          <a:p>
            <a:pPr lvl="1"/>
            <a:endParaRPr/>
          </a:p>
          <a:p>
            <a:pPr lvl="2"/>
            <a:endParaRPr/>
          </a:p>
          <a:p>
            <a:pPr lvl="3"/>
            <a:endParaRPr/>
          </a:p>
          <a:p>
            <a:pPr lvl="4"/>
            <a:endParaRPr/>
          </a:p>
        </p:txBody>
      </p:sp>
      <p:sp>
        <p:nvSpPr>
          <p:cNvPr id="116" name="正文级别 1…"/>
          <p:cNvSpPr txBox="1">
            <a:spLocks noGrp="1"/>
          </p:cNvSpPr>
          <p:nvPr>
            <p:ph type="body" sz="half" idx="21" hasCustomPrompt="1"/>
          </p:nvPr>
        </p:nvSpPr>
        <p:spPr>
          <a:xfrm>
            <a:off x="876962" y="2469930"/>
            <a:ext cx="10438077" cy="1918142"/>
          </a:xfrm>
          <a:prstGeom prst="rect">
            <a:avLst/>
          </a:prstGeom>
        </p:spPr>
        <p:txBody>
          <a:bodyPr numCol="1" spcCol="38100"/>
          <a:lstStyle>
            <a:lvl1pPr marL="65925" indent="18586">
              <a:spcBef>
                <a:spcPts val="0"/>
              </a:spcBef>
              <a:buSzTx/>
              <a:buNone/>
              <a:defRPr sz="4250" spc="-100">
                <a:latin typeface="Helvetica Neue Medium"/>
                <a:ea typeface="Helvetica Neue Medium"/>
                <a:cs typeface="Helvetica Neue Medium"/>
                <a:sym typeface="Helvetica Neue Medium"/>
              </a:defRPr>
            </a:lvl1pPr>
          </a:lstStyle>
          <a:p>
            <a:r>
              <a:t>“著名引文”</a:t>
            </a: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9247156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图像"/>
          <p:cNvSpPr>
            <a:spLocks noGrp="1"/>
          </p:cNvSpPr>
          <p:nvPr>
            <p:ph type="pic" sz="quarter" idx="21"/>
          </p:nvPr>
        </p:nvSpPr>
        <p:spPr>
          <a:xfrm>
            <a:off x="7880350" y="508000"/>
            <a:ext cx="3719550" cy="2974839"/>
          </a:xfrm>
          <a:prstGeom prst="rect">
            <a:avLst/>
          </a:prstGeom>
        </p:spPr>
        <p:txBody>
          <a:bodyPr lIns="91439" tIns="45719" rIns="91439" bIns="45719" numCol="1" spcCol="38100">
            <a:noAutofit/>
          </a:bodyPr>
          <a:lstStyle/>
          <a:p>
            <a:endParaRPr/>
          </a:p>
        </p:txBody>
      </p:sp>
      <p:sp>
        <p:nvSpPr>
          <p:cNvPr id="125" name="图像"/>
          <p:cNvSpPr>
            <a:spLocks noGrp="1"/>
          </p:cNvSpPr>
          <p:nvPr>
            <p:ph type="pic" sz="half" idx="22"/>
          </p:nvPr>
        </p:nvSpPr>
        <p:spPr>
          <a:xfrm>
            <a:off x="6750050" y="1989138"/>
            <a:ext cx="5219700" cy="6075091"/>
          </a:xfrm>
          <a:prstGeom prst="rect">
            <a:avLst/>
          </a:prstGeom>
        </p:spPr>
        <p:txBody>
          <a:bodyPr lIns="91439" tIns="45719" rIns="91439" bIns="45719" numCol="1" spcCol="38100">
            <a:noAutofit/>
          </a:bodyPr>
          <a:lstStyle/>
          <a:p>
            <a:endParaRPr/>
          </a:p>
        </p:txBody>
      </p:sp>
      <p:sp>
        <p:nvSpPr>
          <p:cNvPr id="126" name="图像"/>
          <p:cNvSpPr>
            <a:spLocks noGrp="1"/>
          </p:cNvSpPr>
          <p:nvPr>
            <p:ph type="pic" idx="23"/>
          </p:nvPr>
        </p:nvSpPr>
        <p:spPr>
          <a:xfrm>
            <a:off x="-69850" y="247650"/>
            <a:ext cx="8305800" cy="6229350"/>
          </a:xfrm>
          <a:prstGeom prst="rect">
            <a:avLst/>
          </a:prstGeom>
        </p:spPr>
        <p:txBody>
          <a:bodyPr lIns="91439" tIns="45719" rIns="91439" bIns="45719" numCol="1" spcCol="38100">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416773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666750" y="-2762250"/>
            <a:ext cx="13525500" cy="10820400"/>
          </a:xfrm>
          <a:prstGeom prst="rect">
            <a:avLst/>
          </a:prstGeom>
        </p:spPr>
        <p:txBody>
          <a:bodyPr lIns="91439" tIns="45719" rIns="91439" bIns="45719" numCol="1" spcCol="38100">
            <a:noAutofit/>
          </a:bodyPr>
          <a:lstStyle/>
          <a:p>
            <a:endParaRPr/>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13182257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矩形"/>
          <p:cNvSpPr/>
          <p:nvPr/>
        </p:nvSpPr>
        <p:spPr>
          <a:xfrm>
            <a:off x="2754" y="-1936"/>
            <a:ext cx="12186492" cy="679028"/>
          </a:xfrm>
          <a:prstGeom prst="rect">
            <a:avLst/>
          </a:prstGeom>
          <a:solidFill>
            <a:srgbClr val="009ADE"/>
          </a:solidFill>
          <a:ln w="12700">
            <a:miter lim="400000"/>
          </a:ln>
        </p:spPr>
        <p:txBody>
          <a:bodyPr lIns="25400" tIns="25400" rIns="25400" bIns="25400" anchor="ctr"/>
          <a:lstStyle/>
          <a:p>
            <a:pPr defTabSz="412750">
              <a:defRPr sz="3200">
                <a:solidFill>
                  <a:srgbClr val="009ADE"/>
                </a:solidFill>
                <a:latin typeface="Helvetica Neue Medium"/>
                <a:ea typeface="Helvetica Neue Medium"/>
                <a:cs typeface="Helvetica Neue Medium"/>
                <a:sym typeface="Helvetica Neue Medium"/>
              </a:defRPr>
            </a:pPr>
            <a:endParaRPr sz="1600"/>
          </a:p>
        </p:txBody>
      </p:sp>
      <p:sp>
        <p:nvSpPr>
          <p:cNvPr id="1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023815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50" name="标题文本"/>
          <p:cNvSpPr txBox="1">
            <a:spLocks noGrp="1"/>
          </p:cNvSpPr>
          <p:nvPr>
            <p:ph type="title"/>
          </p:nvPr>
        </p:nvSpPr>
        <p:spPr>
          <a:xfrm>
            <a:off x="1524000" y="1122363"/>
            <a:ext cx="9144000" cy="2387601"/>
          </a:xfrm>
          <a:prstGeom prst="rect">
            <a:avLst/>
          </a:prstGeom>
        </p:spPr>
        <p:txBody>
          <a:bodyPr lIns="91436" tIns="91436" rIns="91436" bIns="91436" anchor="b"/>
          <a:lstStyle>
            <a:lvl1pPr algn="ctr" defTabSz="914400">
              <a:lnSpc>
                <a:spcPct val="90000"/>
              </a:lnSpc>
              <a:defRPr sz="6000" b="0" spc="0">
                <a:latin typeface="Calibri Light"/>
                <a:ea typeface="Calibri Light"/>
                <a:cs typeface="Calibri Light"/>
                <a:sym typeface="Calibri Light"/>
              </a:defRPr>
            </a:lvl1pPr>
          </a:lstStyle>
          <a:p>
            <a:r>
              <a:t>标题文本</a:t>
            </a:r>
          </a:p>
        </p:txBody>
      </p:sp>
      <p:sp>
        <p:nvSpPr>
          <p:cNvPr id="151" name="正文级别 1…"/>
          <p:cNvSpPr txBox="1">
            <a:spLocks noGrp="1"/>
          </p:cNvSpPr>
          <p:nvPr>
            <p:ph type="body" sz="quarter" idx="1"/>
          </p:nvPr>
        </p:nvSpPr>
        <p:spPr>
          <a:xfrm>
            <a:off x="1524000" y="3602038"/>
            <a:ext cx="9144000" cy="1655763"/>
          </a:xfrm>
          <a:prstGeom prst="rect">
            <a:avLst/>
          </a:prstGeom>
        </p:spPr>
        <p:txBody>
          <a:bodyPr lIns="91436" tIns="91436" rIns="91436" bIns="91436" numCol="1" spcCol="38100"/>
          <a:lstStyle>
            <a:lvl1pPr marL="0" indent="0" algn="ctr" defTabSz="914400">
              <a:spcBef>
                <a:spcPts val="1000"/>
              </a:spcBef>
              <a:buSzTx/>
              <a:buNone/>
              <a:defRPr>
                <a:latin typeface="Calibri"/>
                <a:ea typeface="Calibri"/>
                <a:cs typeface="Calibri"/>
                <a:sym typeface="Calibri"/>
              </a:defRPr>
            </a:lvl1pPr>
            <a:lvl2pPr marL="0" indent="0" algn="ctr" defTabSz="914400">
              <a:spcBef>
                <a:spcPts val="1000"/>
              </a:spcBef>
              <a:buSzTx/>
              <a:buNone/>
              <a:defRPr>
                <a:latin typeface="Calibri"/>
                <a:ea typeface="Calibri"/>
                <a:cs typeface="Calibri"/>
                <a:sym typeface="Calibri"/>
              </a:defRPr>
            </a:lvl2pPr>
            <a:lvl3pPr marL="0" indent="0" algn="ctr" defTabSz="914400">
              <a:spcBef>
                <a:spcPts val="1000"/>
              </a:spcBef>
              <a:buSzTx/>
              <a:buNone/>
              <a:defRPr>
                <a:latin typeface="Calibri"/>
                <a:ea typeface="Calibri"/>
                <a:cs typeface="Calibri"/>
                <a:sym typeface="Calibri"/>
              </a:defRPr>
            </a:lvl3pPr>
            <a:lvl4pPr marL="0" indent="0" algn="ctr" defTabSz="914400">
              <a:spcBef>
                <a:spcPts val="1000"/>
              </a:spcBef>
              <a:buSzTx/>
              <a:buNone/>
              <a:defRPr>
                <a:latin typeface="Calibri"/>
                <a:ea typeface="Calibri"/>
                <a:cs typeface="Calibri"/>
                <a:sym typeface="Calibri"/>
              </a:defRPr>
            </a:lvl4pPr>
            <a:lvl5pPr marL="0" indent="0" algn="ctr" defTabSz="914400">
              <a:spcBef>
                <a:spcPts val="1000"/>
              </a:spcBef>
              <a:buSzTx/>
              <a:buNone/>
              <a:defRPr>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52" name="幻灯片编号"/>
          <p:cNvSpPr txBox="1">
            <a:spLocks noGrp="1"/>
          </p:cNvSpPr>
          <p:nvPr>
            <p:ph type="sldNum" sz="quarter" idx="2"/>
          </p:nvPr>
        </p:nvSpPr>
        <p:spPr>
          <a:xfrm>
            <a:off x="10986400" y="6354251"/>
            <a:ext cx="367401" cy="369324"/>
          </a:xfrm>
          <a:prstGeom prst="rect">
            <a:avLst/>
          </a:prstGeom>
        </p:spPr>
        <p:txBody>
          <a:bodyPr lIns="91436" tIns="91436" rIns="91436" bIns="91436" anchor="ctr"/>
          <a:lstStyle>
            <a:lvl1pPr algn="r" defTabSz="914400">
              <a:defRPr sz="12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77524475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59" name="文本框 6"/>
          <p:cNvSpPr txBox="1"/>
          <p:nvPr/>
        </p:nvSpPr>
        <p:spPr>
          <a:xfrm>
            <a:off x="11261042" y="6658774"/>
            <a:ext cx="1016017" cy="194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726" tIns="27726" rIns="27726" bIns="27726">
            <a:spAutoFit/>
          </a:bodyPr>
          <a:lstStyle>
            <a:lvl1pPr defTabSz="1829311">
              <a:defRPr sz="1800">
                <a:solidFill>
                  <a:srgbClr val="A6A6A6"/>
                </a:solidFill>
                <a:latin typeface="微软雅黑"/>
                <a:ea typeface="微软雅黑"/>
                <a:cs typeface="微软雅黑"/>
                <a:sym typeface="微软雅黑"/>
              </a:defRPr>
            </a:lvl1pPr>
          </a:lstStyle>
          <a:p>
            <a:r>
              <a:rPr sz="900"/>
              <a:t>Confidential</a:t>
            </a:r>
          </a:p>
        </p:txBody>
      </p:sp>
      <p:sp>
        <p:nvSpPr>
          <p:cNvPr id="160" name="标题文本"/>
          <p:cNvSpPr txBox="1">
            <a:spLocks noGrp="1"/>
          </p:cNvSpPr>
          <p:nvPr>
            <p:ph type="title"/>
          </p:nvPr>
        </p:nvSpPr>
        <p:spPr>
          <a:xfrm>
            <a:off x="4718975" y="3179143"/>
            <a:ext cx="2754052" cy="462021"/>
          </a:xfrm>
          <a:prstGeom prst="rect">
            <a:avLst/>
          </a:prstGeom>
        </p:spPr>
        <p:txBody>
          <a:bodyPr lIns="0" tIns="0" rIns="0" bIns="0"/>
          <a:lstStyle>
            <a:lvl1pPr defTabSz="554805">
              <a:lnSpc>
                <a:spcPct val="100000"/>
              </a:lnSpc>
              <a:defRPr sz="2900" b="0" spc="0">
                <a:solidFill>
                  <a:srgbClr val="5E5E5E"/>
                </a:solidFill>
                <a:latin typeface="Adobe 黑体 Std R"/>
                <a:ea typeface="Adobe 黑体 Std R"/>
                <a:cs typeface="Adobe 黑体 Std R"/>
                <a:sym typeface="Adobe 黑体 Std R"/>
              </a:defRPr>
            </a:lvl1pPr>
          </a:lstStyle>
          <a:p>
            <a:r>
              <a:t>标题文本</a:t>
            </a:r>
          </a:p>
        </p:txBody>
      </p:sp>
      <p:sp>
        <p:nvSpPr>
          <p:cNvPr id="161" name="正文级别 1…"/>
          <p:cNvSpPr txBox="1">
            <a:spLocks noGrp="1"/>
          </p:cNvSpPr>
          <p:nvPr>
            <p:ph type="body" sz="quarter" idx="1"/>
          </p:nvPr>
        </p:nvSpPr>
        <p:spPr>
          <a:xfrm>
            <a:off x="609600" y="1579137"/>
            <a:ext cx="10972800" cy="167986"/>
          </a:xfrm>
          <a:prstGeom prst="rect">
            <a:avLst/>
          </a:prstGeom>
        </p:spPr>
        <p:txBody>
          <a:bodyPr lIns="0" tIns="0" rIns="0" bIns="0" numCol="1" spcCol="38100"/>
          <a:lstStyle>
            <a:lvl1pPr marL="0" indent="0" defTabSz="554805">
              <a:lnSpc>
                <a:spcPct val="100000"/>
              </a:lnSpc>
              <a:spcBef>
                <a:spcPts val="0"/>
              </a:spcBef>
              <a:buSzTx/>
              <a:buNone/>
              <a:defRPr sz="1000">
                <a:latin typeface="Calibri"/>
                <a:ea typeface="Calibri"/>
                <a:cs typeface="Calibri"/>
                <a:sym typeface="Calibri"/>
              </a:defRPr>
            </a:lvl1pPr>
            <a:lvl2pPr marL="0" indent="0" defTabSz="554805">
              <a:lnSpc>
                <a:spcPct val="100000"/>
              </a:lnSpc>
              <a:spcBef>
                <a:spcPts val="0"/>
              </a:spcBef>
              <a:buSzTx/>
              <a:buNone/>
              <a:defRPr sz="1000">
                <a:latin typeface="Calibri"/>
                <a:ea typeface="Calibri"/>
                <a:cs typeface="Calibri"/>
                <a:sym typeface="Calibri"/>
              </a:defRPr>
            </a:lvl2pPr>
            <a:lvl3pPr marL="0" indent="0" defTabSz="554805">
              <a:lnSpc>
                <a:spcPct val="100000"/>
              </a:lnSpc>
              <a:spcBef>
                <a:spcPts val="0"/>
              </a:spcBef>
              <a:buSzTx/>
              <a:buNone/>
              <a:defRPr sz="1000">
                <a:latin typeface="Calibri"/>
                <a:ea typeface="Calibri"/>
                <a:cs typeface="Calibri"/>
                <a:sym typeface="Calibri"/>
              </a:defRPr>
            </a:lvl3pPr>
            <a:lvl4pPr marL="0" indent="0" defTabSz="554805">
              <a:lnSpc>
                <a:spcPct val="100000"/>
              </a:lnSpc>
              <a:spcBef>
                <a:spcPts val="0"/>
              </a:spcBef>
              <a:buSzTx/>
              <a:buNone/>
              <a:defRPr sz="1000">
                <a:latin typeface="Calibri"/>
                <a:ea typeface="Calibri"/>
                <a:cs typeface="Calibri"/>
                <a:sym typeface="Calibri"/>
              </a:defRPr>
            </a:lvl4pPr>
            <a:lvl5pPr marL="0" indent="0" defTabSz="554805">
              <a:lnSpc>
                <a:spcPct val="100000"/>
              </a:lnSpc>
              <a:spcBef>
                <a:spcPts val="0"/>
              </a:spcBef>
              <a:buSzTx/>
              <a:buNone/>
              <a:defRPr sz="1000">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62" name="幻灯片编号"/>
          <p:cNvSpPr txBox="1">
            <a:spLocks noGrp="1"/>
          </p:cNvSpPr>
          <p:nvPr>
            <p:ph type="sldNum" sz="quarter" idx="2"/>
          </p:nvPr>
        </p:nvSpPr>
        <p:spPr>
          <a:xfrm>
            <a:off x="11325923" y="6380073"/>
            <a:ext cx="256481" cy="261610"/>
          </a:xfrm>
          <a:prstGeom prst="rect">
            <a:avLst/>
          </a:prstGeom>
        </p:spPr>
        <p:txBody>
          <a:bodyPr lIns="0" tIns="0" rIns="0" bIns="0" anchor="t"/>
          <a:lstStyle>
            <a:lvl1pPr algn="r" defTabSz="914656">
              <a:defRPr sz="17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58999145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050C-85AB-57C1-C0B1-F2DE04D4244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6617479-E03F-13DC-93F1-7A521BF4FF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BB405C-06B4-FBE0-ACDE-AE08C9C6225A}"/>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5" name="页脚占位符 4">
            <a:extLst>
              <a:ext uri="{FF2B5EF4-FFF2-40B4-BE49-F238E27FC236}">
                <a16:creationId xmlns:a16="http://schemas.microsoft.com/office/drawing/2014/main" id="{99F9BD50-B667-27DF-974A-6ABB944807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CC0CE1-0D5A-0098-725A-BCBD5211166F}"/>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19180369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9" name="文本框 6"/>
          <p:cNvSpPr txBox="1"/>
          <p:nvPr/>
        </p:nvSpPr>
        <p:spPr>
          <a:xfrm>
            <a:off x="11261042" y="6658774"/>
            <a:ext cx="1016017" cy="194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726" tIns="27726" rIns="27726" bIns="27726">
            <a:spAutoFit/>
          </a:bodyPr>
          <a:lstStyle>
            <a:lvl1pPr defTabSz="1829311">
              <a:defRPr sz="1800">
                <a:solidFill>
                  <a:srgbClr val="A6A6A6"/>
                </a:solidFill>
                <a:latin typeface="微软雅黑"/>
                <a:ea typeface="微软雅黑"/>
                <a:cs typeface="微软雅黑"/>
                <a:sym typeface="微软雅黑"/>
              </a:defRPr>
            </a:lvl1pPr>
          </a:lstStyle>
          <a:p>
            <a:r>
              <a:rPr sz="900"/>
              <a:t>Confidential</a:t>
            </a:r>
          </a:p>
        </p:txBody>
      </p:sp>
      <p:sp>
        <p:nvSpPr>
          <p:cNvPr id="170" name="标题文本"/>
          <p:cNvSpPr txBox="1">
            <a:spLocks noGrp="1"/>
          </p:cNvSpPr>
          <p:nvPr>
            <p:ph type="title"/>
          </p:nvPr>
        </p:nvSpPr>
        <p:spPr>
          <a:xfrm>
            <a:off x="4718975" y="3179143"/>
            <a:ext cx="2754052" cy="462021"/>
          </a:xfrm>
          <a:prstGeom prst="rect">
            <a:avLst/>
          </a:prstGeom>
        </p:spPr>
        <p:txBody>
          <a:bodyPr lIns="0" tIns="0" rIns="0" bIns="0"/>
          <a:lstStyle>
            <a:lvl1pPr defTabSz="554805">
              <a:lnSpc>
                <a:spcPct val="100000"/>
              </a:lnSpc>
              <a:defRPr sz="2900" b="0" spc="0">
                <a:solidFill>
                  <a:srgbClr val="5E5E5E"/>
                </a:solidFill>
                <a:latin typeface="Adobe 黑体 Std R"/>
                <a:ea typeface="Adobe 黑体 Std R"/>
                <a:cs typeface="Adobe 黑体 Std R"/>
                <a:sym typeface="Adobe 黑体 Std R"/>
              </a:defRPr>
            </a:lvl1pPr>
          </a:lstStyle>
          <a:p>
            <a:r>
              <a:t>标题文本</a:t>
            </a:r>
          </a:p>
        </p:txBody>
      </p:sp>
      <p:sp>
        <p:nvSpPr>
          <p:cNvPr id="171" name="幻灯片编号"/>
          <p:cNvSpPr txBox="1">
            <a:spLocks noGrp="1"/>
          </p:cNvSpPr>
          <p:nvPr>
            <p:ph type="sldNum" sz="quarter" idx="2"/>
          </p:nvPr>
        </p:nvSpPr>
        <p:spPr>
          <a:xfrm>
            <a:off x="11325923" y="6380073"/>
            <a:ext cx="256481" cy="261610"/>
          </a:xfrm>
          <a:prstGeom prst="rect">
            <a:avLst/>
          </a:prstGeom>
        </p:spPr>
        <p:txBody>
          <a:bodyPr lIns="0" tIns="0" rIns="0" bIns="0" anchor="t"/>
          <a:lstStyle>
            <a:lvl1pPr algn="r" defTabSz="914656">
              <a:defRPr sz="17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28727491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78" name="标题文本"/>
          <p:cNvSpPr txBox="1">
            <a:spLocks noGrp="1"/>
          </p:cNvSpPr>
          <p:nvPr>
            <p:ph type="title"/>
          </p:nvPr>
        </p:nvSpPr>
        <p:spPr>
          <a:xfrm>
            <a:off x="4718975" y="3179143"/>
            <a:ext cx="2754052" cy="472894"/>
          </a:xfrm>
          <a:prstGeom prst="rect">
            <a:avLst/>
          </a:prstGeom>
        </p:spPr>
        <p:txBody>
          <a:bodyPr lIns="0" tIns="0" rIns="0" bIns="0"/>
          <a:lstStyle>
            <a:lvl1pPr defTabSz="554805">
              <a:lnSpc>
                <a:spcPct val="100000"/>
              </a:lnSpc>
              <a:defRPr sz="2900" b="0" spc="0">
                <a:solidFill>
                  <a:srgbClr val="5E5E5E"/>
                </a:solidFill>
                <a:latin typeface="Adobe 黑体 Std R"/>
                <a:ea typeface="Adobe 黑体 Std R"/>
                <a:cs typeface="Adobe 黑体 Std R"/>
                <a:sym typeface="Adobe 黑体 Std R"/>
              </a:defRPr>
            </a:lvl1pPr>
          </a:lstStyle>
          <a:p>
            <a:r>
              <a:t>标题文本</a:t>
            </a:r>
          </a:p>
        </p:txBody>
      </p:sp>
      <p:sp>
        <p:nvSpPr>
          <p:cNvPr id="179" name="正文级别 1…"/>
          <p:cNvSpPr txBox="1">
            <a:spLocks noGrp="1"/>
          </p:cNvSpPr>
          <p:nvPr>
            <p:ph type="body" idx="1"/>
          </p:nvPr>
        </p:nvSpPr>
        <p:spPr>
          <a:xfrm>
            <a:off x="609600" y="1579135"/>
            <a:ext cx="10972800" cy="4526599"/>
          </a:xfrm>
          <a:prstGeom prst="rect">
            <a:avLst/>
          </a:prstGeom>
        </p:spPr>
        <p:txBody>
          <a:bodyPr lIns="0" tIns="0" rIns="0" bIns="0" numCol="1" spcCol="38100"/>
          <a:lstStyle>
            <a:lvl1pPr marL="0" indent="0" defTabSz="554805">
              <a:lnSpc>
                <a:spcPct val="100000"/>
              </a:lnSpc>
              <a:spcBef>
                <a:spcPts val="0"/>
              </a:spcBef>
              <a:buSzTx/>
              <a:buNone/>
              <a:defRPr sz="1000">
                <a:latin typeface="Calibri"/>
                <a:ea typeface="Calibri"/>
                <a:cs typeface="Calibri"/>
                <a:sym typeface="Calibri"/>
              </a:defRPr>
            </a:lvl1pPr>
            <a:lvl2pPr marL="0" indent="0" defTabSz="554805">
              <a:lnSpc>
                <a:spcPct val="100000"/>
              </a:lnSpc>
              <a:spcBef>
                <a:spcPts val="0"/>
              </a:spcBef>
              <a:buSzTx/>
              <a:buNone/>
              <a:defRPr sz="1000">
                <a:latin typeface="Calibri"/>
                <a:ea typeface="Calibri"/>
                <a:cs typeface="Calibri"/>
                <a:sym typeface="Calibri"/>
              </a:defRPr>
            </a:lvl2pPr>
            <a:lvl3pPr marL="0" indent="0" defTabSz="554805">
              <a:lnSpc>
                <a:spcPct val="100000"/>
              </a:lnSpc>
              <a:spcBef>
                <a:spcPts val="0"/>
              </a:spcBef>
              <a:buSzTx/>
              <a:buNone/>
              <a:defRPr sz="1000">
                <a:latin typeface="Calibri"/>
                <a:ea typeface="Calibri"/>
                <a:cs typeface="Calibri"/>
                <a:sym typeface="Calibri"/>
              </a:defRPr>
            </a:lvl3pPr>
            <a:lvl4pPr marL="0" indent="0" defTabSz="554805">
              <a:lnSpc>
                <a:spcPct val="100000"/>
              </a:lnSpc>
              <a:spcBef>
                <a:spcPts val="0"/>
              </a:spcBef>
              <a:buSzTx/>
              <a:buNone/>
              <a:defRPr sz="1000">
                <a:latin typeface="Calibri"/>
                <a:ea typeface="Calibri"/>
                <a:cs typeface="Calibri"/>
                <a:sym typeface="Calibri"/>
              </a:defRPr>
            </a:lvl4pPr>
            <a:lvl5pPr marL="0" indent="0" defTabSz="554805">
              <a:lnSpc>
                <a:spcPct val="100000"/>
              </a:lnSpc>
              <a:spcBef>
                <a:spcPts val="0"/>
              </a:spcBef>
              <a:buSzTx/>
              <a:buNone/>
              <a:defRPr sz="1000">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80" name="幻灯片编号"/>
          <p:cNvSpPr txBox="1">
            <a:spLocks noGrp="1"/>
          </p:cNvSpPr>
          <p:nvPr>
            <p:ph type="sldNum" sz="quarter" idx="2"/>
          </p:nvPr>
        </p:nvSpPr>
        <p:spPr>
          <a:xfrm>
            <a:off x="11431718" y="6380073"/>
            <a:ext cx="150683" cy="153888"/>
          </a:xfrm>
          <a:prstGeom prst="rect">
            <a:avLst/>
          </a:prstGeom>
        </p:spPr>
        <p:txBody>
          <a:bodyPr lIns="0" tIns="0" rIns="0" bIns="0" anchor="t"/>
          <a:lstStyle>
            <a:lvl1pPr algn="r" defTabSz="554805">
              <a:defRPr sz="10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97846443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87" name="标题文本"/>
          <p:cNvSpPr txBox="1">
            <a:spLocks noGrp="1"/>
          </p:cNvSpPr>
          <p:nvPr>
            <p:ph type="title"/>
          </p:nvPr>
        </p:nvSpPr>
        <p:spPr>
          <a:xfrm>
            <a:off x="4718975" y="3179143"/>
            <a:ext cx="2754052" cy="472894"/>
          </a:xfrm>
          <a:prstGeom prst="rect">
            <a:avLst/>
          </a:prstGeom>
        </p:spPr>
        <p:txBody>
          <a:bodyPr lIns="0" tIns="0" rIns="0" bIns="0"/>
          <a:lstStyle>
            <a:lvl1pPr defTabSz="554805">
              <a:lnSpc>
                <a:spcPct val="100000"/>
              </a:lnSpc>
              <a:defRPr sz="2900" b="0" spc="0">
                <a:solidFill>
                  <a:srgbClr val="5E5E5E"/>
                </a:solidFill>
                <a:latin typeface="Adobe 黑体 Std R"/>
                <a:ea typeface="Adobe 黑体 Std R"/>
                <a:cs typeface="Adobe 黑体 Std R"/>
                <a:sym typeface="Adobe 黑体 Std R"/>
              </a:defRPr>
            </a:lvl1pPr>
          </a:lstStyle>
          <a:p>
            <a:r>
              <a:t>标题文本</a:t>
            </a:r>
          </a:p>
        </p:txBody>
      </p:sp>
      <p:sp>
        <p:nvSpPr>
          <p:cNvPr id="188" name="幻灯片编号"/>
          <p:cNvSpPr txBox="1">
            <a:spLocks noGrp="1"/>
          </p:cNvSpPr>
          <p:nvPr>
            <p:ph type="sldNum" sz="quarter" idx="2"/>
          </p:nvPr>
        </p:nvSpPr>
        <p:spPr>
          <a:xfrm>
            <a:off x="11431718" y="6380073"/>
            <a:ext cx="150683" cy="153888"/>
          </a:xfrm>
          <a:prstGeom prst="rect">
            <a:avLst/>
          </a:prstGeom>
        </p:spPr>
        <p:txBody>
          <a:bodyPr lIns="0" tIns="0" rIns="0" bIns="0" anchor="t"/>
          <a:lstStyle>
            <a:lvl1pPr algn="r" defTabSz="554805">
              <a:defRPr sz="10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7133561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pic>
        <p:nvPicPr>
          <p:cNvPr id="195" name="444.jpg" descr="444.jpg"/>
          <p:cNvPicPr>
            <a:picLocks noChangeAspect="1"/>
          </p:cNvPicPr>
          <p:nvPr/>
        </p:nvPicPr>
        <p:blipFill>
          <a:blip r:embed="rId2">
            <a:alphaModFix amt="0"/>
          </a:blip>
          <a:stretch>
            <a:fillRect/>
          </a:stretch>
        </p:blipFill>
        <p:spPr>
          <a:xfrm>
            <a:off x="-34650" y="-20513"/>
            <a:ext cx="12261300" cy="6899026"/>
          </a:xfrm>
          <a:prstGeom prst="rect">
            <a:avLst/>
          </a:prstGeom>
          <a:ln w="12700">
            <a:miter lim="400000"/>
          </a:ln>
        </p:spPr>
      </p:pic>
      <p:sp>
        <p:nvSpPr>
          <p:cNvPr id="196" name="幻灯片编号"/>
          <p:cNvSpPr txBox="1">
            <a:spLocks noGrp="1"/>
          </p:cNvSpPr>
          <p:nvPr>
            <p:ph type="sldNum" sz="quarter" idx="2"/>
          </p:nvPr>
        </p:nvSpPr>
        <p:spPr>
          <a:xfrm>
            <a:off x="8370200" y="6171689"/>
            <a:ext cx="367401" cy="369324"/>
          </a:xfrm>
          <a:prstGeom prst="rect">
            <a:avLst/>
          </a:prstGeom>
        </p:spPr>
        <p:txBody>
          <a:bodyPr lIns="91436" tIns="91436" rIns="91436" bIns="91436" anchor="ctr"/>
          <a:lstStyle>
            <a:lvl1pPr algn="r" defTabSz="457200">
              <a:defRPr sz="1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39519852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2_标题幻灯片">
    <p:spTree>
      <p:nvGrpSpPr>
        <p:cNvPr id="1" name=""/>
        <p:cNvGrpSpPr/>
        <p:nvPr/>
      </p:nvGrpSpPr>
      <p:grpSpPr>
        <a:xfrm>
          <a:off x="0" y="0"/>
          <a:ext cx="0" cy="0"/>
          <a:chOff x="0" y="0"/>
          <a:chExt cx="0" cy="0"/>
        </a:xfrm>
      </p:grpSpPr>
      <p:sp>
        <p:nvSpPr>
          <p:cNvPr id="203" name="标题文本"/>
          <p:cNvSpPr txBox="1">
            <a:spLocks noGrp="1"/>
          </p:cNvSpPr>
          <p:nvPr>
            <p:ph type="title"/>
          </p:nvPr>
        </p:nvSpPr>
        <p:spPr>
          <a:xfrm>
            <a:off x="1524000" y="1122363"/>
            <a:ext cx="9144000" cy="2387601"/>
          </a:xfrm>
          <a:prstGeom prst="rect">
            <a:avLst/>
          </a:prstGeom>
        </p:spPr>
        <p:txBody>
          <a:bodyPr lIns="91436" tIns="91436" rIns="91436" bIns="91436" anchor="b"/>
          <a:lstStyle>
            <a:lvl1pPr algn="ctr" defTabSz="914400">
              <a:lnSpc>
                <a:spcPct val="90000"/>
              </a:lnSpc>
              <a:defRPr sz="6000" b="0" spc="0">
                <a:latin typeface="Calibri Light"/>
                <a:ea typeface="Calibri Light"/>
                <a:cs typeface="Calibri Light"/>
                <a:sym typeface="Calibri Light"/>
              </a:defRPr>
            </a:lvl1pPr>
          </a:lstStyle>
          <a:p>
            <a:r>
              <a:t>标题文本</a:t>
            </a:r>
          </a:p>
        </p:txBody>
      </p:sp>
      <p:sp>
        <p:nvSpPr>
          <p:cNvPr id="204" name="正文级别 1…"/>
          <p:cNvSpPr txBox="1">
            <a:spLocks noGrp="1"/>
          </p:cNvSpPr>
          <p:nvPr>
            <p:ph type="body" sz="quarter" idx="1"/>
          </p:nvPr>
        </p:nvSpPr>
        <p:spPr>
          <a:xfrm>
            <a:off x="1524000" y="3602038"/>
            <a:ext cx="9144000" cy="1655763"/>
          </a:xfrm>
          <a:prstGeom prst="rect">
            <a:avLst/>
          </a:prstGeom>
        </p:spPr>
        <p:txBody>
          <a:bodyPr lIns="91436" tIns="91436" rIns="91436" bIns="91436" numCol="1" spcCol="38100"/>
          <a:lstStyle>
            <a:lvl1pPr marL="0" indent="0" algn="ctr" defTabSz="914400">
              <a:spcBef>
                <a:spcPts val="1000"/>
              </a:spcBef>
              <a:buSzTx/>
              <a:buNone/>
              <a:defRPr>
                <a:latin typeface="Calibri"/>
                <a:ea typeface="Calibri"/>
                <a:cs typeface="Calibri"/>
                <a:sym typeface="Calibri"/>
              </a:defRPr>
            </a:lvl1pPr>
            <a:lvl2pPr marL="0" indent="0" algn="ctr" defTabSz="914400">
              <a:spcBef>
                <a:spcPts val="1000"/>
              </a:spcBef>
              <a:buSzTx/>
              <a:buNone/>
              <a:defRPr>
                <a:latin typeface="Calibri"/>
                <a:ea typeface="Calibri"/>
                <a:cs typeface="Calibri"/>
                <a:sym typeface="Calibri"/>
              </a:defRPr>
            </a:lvl2pPr>
            <a:lvl3pPr marL="0" indent="0" algn="ctr" defTabSz="914400">
              <a:spcBef>
                <a:spcPts val="1000"/>
              </a:spcBef>
              <a:buSzTx/>
              <a:buNone/>
              <a:defRPr>
                <a:latin typeface="Calibri"/>
                <a:ea typeface="Calibri"/>
                <a:cs typeface="Calibri"/>
                <a:sym typeface="Calibri"/>
              </a:defRPr>
            </a:lvl3pPr>
            <a:lvl4pPr marL="0" indent="0" algn="ctr" defTabSz="914400">
              <a:spcBef>
                <a:spcPts val="1000"/>
              </a:spcBef>
              <a:buSzTx/>
              <a:buNone/>
              <a:defRPr>
                <a:latin typeface="Calibri"/>
                <a:ea typeface="Calibri"/>
                <a:cs typeface="Calibri"/>
                <a:sym typeface="Calibri"/>
              </a:defRPr>
            </a:lvl4pPr>
            <a:lvl5pPr marL="0" indent="0" algn="ctr" defTabSz="914400">
              <a:spcBef>
                <a:spcPts val="1000"/>
              </a:spcBef>
              <a:buSzTx/>
              <a:buNone/>
              <a:defRPr>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205" name="幻灯片编号"/>
          <p:cNvSpPr txBox="1">
            <a:spLocks noGrp="1"/>
          </p:cNvSpPr>
          <p:nvPr>
            <p:ph type="sldNum" sz="quarter" idx="2"/>
          </p:nvPr>
        </p:nvSpPr>
        <p:spPr>
          <a:xfrm>
            <a:off x="10986400" y="6354251"/>
            <a:ext cx="367401" cy="369324"/>
          </a:xfrm>
          <a:prstGeom prst="rect">
            <a:avLst/>
          </a:prstGeom>
        </p:spPr>
        <p:txBody>
          <a:bodyPr lIns="91436" tIns="91436" rIns="91436" bIns="91436" anchor="ctr"/>
          <a:lstStyle>
            <a:lvl1pPr algn="r" defTabSz="914400">
              <a:defRPr sz="12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8113737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E08FE-52A6-EF83-230B-FB67953600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F2AC04-390C-C60F-C049-071FE378297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35F3-C47A-3527-5ABD-34A85CB86EC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D683A05-8E76-B244-7B81-571C318E9D9C}"/>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6" name="页脚占位符 5">
            <a:extLst>
              <a:ext uri="{FF2B5EF4-FFF2-40B4-BE49-F238E27FC236}">
                <a16:creationId xmlns:a16="http://schemas.microsoft.com/office/drawing/2014/main" id="{397C4F89-E725-1240-0DBC-787EECA1A8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2562C8-A582-2FD1-35AB-EE68981971AF}"/>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373904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EB236-D2D3-D15E-6631-A753C468A1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C8BB8B3-5143-7912-310E-614CCFC7D2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32C3CB-03FA-8D73-EFB0-CA013F52962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112F546-DEBD-95C0-857E-2D4D59BDED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131A9F6-140C-0E5D-39DD-31158CDB398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1AA9747-B578-B999-B9BA-C2F4B5C0D16D}"/>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8" name="页脚占位符 7">
            <a:extLst>
              <a:ext uri="{FF2B5EF4-FFF2-40B4-BE49-F238E27FC236}">
                <a16:creationId xmlns:a16="http://schemas.microsoft.com/office/drawing/2014/main" id="{1E3527B8-1FFC-96BE-25E1-3D0DCADFF0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39536CA-BF70-68AD-BB92-427E1D965A00}"/>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1338738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19B940-8B55-AA04-5ED9-82694EE153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A4133E-579C-9182-08D3-A59A9A93C041}"/>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4" name="页脚占位符 3">
            <a:extLst>
              <a:ext uri="{FF2B5EF4-FFF2-40B4-BE49-F238E27FC236}">
                <a16:creationId xmlns:a16="http://schemas.microsoft.com/office/drawing/2014/main" id="{D6D0B658-BF05-A618-E448-46F836658A2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B4C5E73-0160-60FD-5B47-15172DA384FD}"/>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2474397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91022-3408-584C-F9A5-CCE516BEB3F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9AF2114-7341-A8C2-9D69-62BD9F360465}"/>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4" name="页脚占位符 3">
            <a:extLst>
              <a:ext uri="{FF2B5EF4-FFF2-40B4-BE49-F238E27FC236}">
                <a16:creationId xmlns:a16="http://schemas.microsoft.com/office/drawing/2014/main" id="{25BD4576-0FED-F02C-EAB6-7D7D5E77717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E13F01-CB7B-338D-C595-18F0D9BD285A}"/>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2491959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F9B22B-5574-8A41-CBA4-5856DDE560D5}"/>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3" name="页脚占位符 2">
            <a:extLst>
              <a:ext uri="{FF2B5EF4-FFF2-40B4-BE49-F238E27FC236}">
                <a16:creationId xmlns:a16="http://schemas.microsoft.com/office/drawing/2014/main" id="{0755E432-DA57-D2E1-8E9B-6DE31201545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329F518-4064-17C5-6559-89B70FB66F34}"/>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pic>
        <p:nvPicPr>
          <p:cNvPr id="10" name="AUTEL LOGO2.png" descr="AUTEL LOGO2.png">
            <a:extLst>
              <a:ext uri="{FF2B5EF4-FFF2-40B4-BE49-F238E27FC236}">
                <a16:creationId xmlns:a16="http://schemas.microsoft.com/office/drawing/2014/main" id="{E8C50D50-B90F-BA65-2648-6CA66A8668B4}"/>
              </a:ext>
            </a:extLst>
          </p:cNvPr>
          <p:cNvPicPr>
            <a:picLocks noChangeAspect="1"/>
          </p:cNvPicPr>
          <p:nvPr/>
        </p:nvPicPr>
        <p:blipFill>
          <a:blip r:embed="rId2"/>
          <a:stretch>
            <a:fillRect/>
          </a:stretch>
        </p:blipFill>
        <p:spPr>
          <a:xfrm>
            <a:off x="10934992" y="207544"/>
            <a:ext cx="1069228" cy="180000"/>
          </a:xfrm>
          <a:prstGeom prst="rect">
            <a:avLst/>
          </a:prstGeom>
          <a:ln w="12700">
            <a:miter lim="400000"/>
          </a:ln>
        </p:spPr>
      </p:pic>
      <p:sp>
        <p:nvSpPr>
          <p:cNvPr id="5" name="矩形">
            <a:extLst>
              <a:ext uri="{FF2B5EF4-FFF2-40B4-BE49-F238E27FC236}">
                <a16:creationId xmlns:a16="http://schemas.microsoft.com/office/drawing/2014/main" id="{D680A01C-A853-9DC7-2672-BD4367255905}"/>
              </a:ext>
            </a:extLst>
          </p:cNvPr>
          <p:cNvSpPr/>
          <p:nvPr userDrawn="1"/>
        </p:nvSpPr>
        <p:spPr>
          <a:xfrm>
            <a:off x="5508" y="0"/>
            <a:ext cx="12186492" cy="673100"/>
          </a:xfrm>
          <a:prstGeom prst="rect">
            <a:avLst/>
          </a:prstGeom>
          <a:solidFill>
            <a:srgbClr val="009ADE"/>
          </a:solidFill>
          <a:ln w="12700">
            <a:miter lim="400000"/>
          </a:ln>
        </p:spPr>
        <p:txBody>
          <a:bodyPr lIns="50800" tIns="50800" rIns="50800" bIns="50800" anchor="ctr"/>
          <a:lstStyle/>
          <a:p>
            <a:pPr defTabSz="825500">
              <a:defRPr sz="3200">
                <a:solidFill>
                  <a:srgbClr val="009ADE"/>
                </a:solidFill>
                <a:latin typeface="Helvetica Neue Medium"/>
                <a:ea typeface="Helvetica Neue Medium"/>
                <a:cs typeface="Helvetica Neue Medium"/>
                <a:sym typeface="Helvetica Neue Medium"/>
              </a:defRPr>
            </a:pPr>
            <a:endParaRPr/>
          </a:p>
        </p:txBody>
      </p:sp>
      <p:pic>
        <p:nvPicPr>
          <p:cNvPr id="6" name="SKYFEND_反白 2.png">
            <a:extLst>
              <a:ext uri="{FF2B5EF4-FFF2-40B4-BE49-F238E27FC236}">
                <a16:creationId xmlns:a16="http://schemas.microsoft.com/office/drawing/2014/main" id="{A0D5443D-8AD7-E45F-F2C6-4CAE637402B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45851" y="-28758"/>
            <a:ext cx="2378282" cy="756403"/>
          </a:xfrm>
          <a:prstGeom prst="rect">
            <a:avLst/>
          </a:prstGeom>
          <a:ln w="12700">
            <a:miter lim="400000"/>
          </a:ln>
        </p:spPr>
      </p:pic>
    </p:spTree>
    <p:extLst>
      <p:ext uri="{BB962C8B-B14F-4D97-AF65-F5344CB8AC3E}">
        <p14:creationId xmlns:p14="http://schemas.microsoft.com/office/powerpoint/2010/main" val="1484069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3150B-A348-8932-8293-D002EBEF6B3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59DE09C-785A-7A15-7F34-E52305FA35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809CDC-89BF-89B5-D6D9-859D24562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2E6987-8E7C-4D38-C080-696E0148C6C0}"/>
              </a:ext>
            </a:extLst>
          </p:cNvPr>
          <p:cNvSpPr>
            <a:spLocks noGrp="1"/>
          </p:cNvSpPr>
          <p:nvPr>
            <p:ph type="dt" sz="half" idx="10"/>
          </p:nvPr>
        </p:nvSpPr>
        <p:spPr/>
        <p:txBody>
          <a:bodyPr/>
          <a:lstStyle/>
          <a:p>
            <a:fld id="{AB351E17-E127-4E25-9576-EAE7F75CC7A9}" type="datetimeFigureOut">
              <a:rPr lang="zh-CN" altLang="en-US" smtClean="0"/>
              <a:t>2023/7/7</a:t>
            </a:fld>
            <a:endParaRPr lang="zh-CN" altLang="en-US"/>
          </a:p>
        </p:txBody>
      </p:sp>
      <p:sp>
        <p:nvSpPr>
          <p:cNvPr id="6" name="页脚占位符 5">
            <a:extLst>
              <a:ext uri="{FF2B5EF4-FFF2-40B4-BE49-F238E27FC236}">
                <a16:creationId xmlns:a16="http://schemas.microsoft.com/office/drawing/2014/main" id="{47C22E0C-F8E4-7C20-72BC-A996F97386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67107E9-4817-49F5-D395-0E05F0BBFA85}"/>
              </a:ext>
            </a:extLst>
          </p:cNvPr>
          <p:cNvSpPr>
            <a:spLocks noGrp="1"/>
          </p:cNvSpPr>
          <p:nvPr>
            <p:ph type="sldNum" sz="quarter" idx="12"/>
          </p:nvPr>
        </p:nvSpPr>
        <p:spPr/>
        <p:txBody>
          <a:body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215914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5A7B28E-4411-027C-576F-8B67EDD78C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A9E07B8-5196-F821-5DFB-263DC16ED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8781B-19B8-50F8-8211-68977CAB1A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51E17-E127-4E25-9576-EAE7F75CC7A9}" type="datetimeFigureOut">
              <a:rPr lang="zh-CN" altLang="en-US" smtClean="0"/>
              <a:t>2023/7/7</a:t>
            </a:fld>
            <a:endParaRPr lang="zh-CN" altLang="en-US"/>
          </a:p>
        </p:txBody>
      </p:sp>
      <p:sp>
        <p:nvSpPr>
          <p:cNvPr id="5" name="页脚占位符 4">
            <a:extLst>
              <a:ext uri="{FF2B5EF4-FFF2-40B4-BE49-F238E27FC236}">
                <a16:creationId xmlns:a16="http://schemas.microsoft.com/office/drawing/2014/main" id="{06E3F87C-48BB-CE48-69A0-019AFE4BDB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3226335-25A3-33C5-65BD-DEB559CB0E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C37B8-02D9-4D80-B320-954561051B85}" type="slidenum">
              <a:rPr lang="zh-CN" altLang="en-US" smtClean="0"/>
              <a:t>‹#›</a:t>
            </a:fld>
            <a:endParaRPr lang="zh-CN" altLang="en-US"/>
          </a:p>
        </p:txBody>
      </p:sp>
    </p:spTree>
    <p:extLst>
      <p:ext uri="{BB962C8B-B14F-4D97-AF65-F5344CB8AC3E}">
        <p14:creationId xmlns:p14="http://schemas.microsoft.com/office/powerpoint/2010/main" val="2516920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正文级别 1…"/>
          <p:cNvSpPr txBox="1">
            <a:spLocks noGrp="1"/>
          </p:cNvSpPr>
          <p:nvPr>
            <p:ph type="body" idx="1" hasCustomPrompt="1"/>
          </p:nvPr>
        </p:nvSpPr>
        <p:spPr>
          <a:xfrm>
            <a:off x="603250" y="2124252"/>
            <a:ext cx="10985500" cy="4128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numCol="2" spcCol="1098550">
            <a:normAutofit/>
          </a:bodyPr>
          <a:lstStyle/>
          <a:p>
            <a:r>
              <a:t>幻灯片项目符号文本</a:t>
            </a:r>
          </a:p>
          <a:p>
            <a:pPr lvl="1"/>
            <a:endParaRPr/>
          </a:p>
          <a:p>
            <a:pPr lvl="2"/>
            <a:endParaRPr/>
          </a:p>
          <a:p>
            <a:pPr lvl="3"/>
            <a:endParaRPr/>
          </a:p>
          <a:p>
            <a:pPr lvl="4"/>
            <a:endParaRPr/>
          </a:p>
        </p:txBody>
      </p:sp>
      <p:sp>
        <p:nvSpPr>
          <p:cNvPr id="3" name="标题文本"/>
          <p:cNvSpPr txBox="1">
            <a:spLocks noGrp="1"/>
          </p:cNvSpPr>
          <p:nvPr>
            <p:ph type="title"/>
          </p:nvPr>
        </p:nvSpPr>
        <p:spPr>
          <a:xfrm>
            <a:off x="1826683" y="1371600"/>
            <a:ext cx="9753601" cy="752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标题文本</a:t>
            </a:r>
          </a:p>
        </p:txBody>
      </p:sp>
      <p:sp>
        <p:nvSpPr>
          <p:cNvPr id="4" name="幻灯片编号"/>
          <p:cNvSpPr txBox="1">
            <a:spLocks noGrp="1"/>
          </p:cNvSpPr>
          <p:nvPr>
            <p:ph type="sldNum" sz="quarter" idx="2"/>
          </p:nvPr>
        </p:nvSpPr>
        <p:spPr>
          <a:xfrm>
            <a:off x="6000750" y="6486708"/>
            <a:ext cx="243656" cy="241092"/>
          </a:xfrm>
          <a:prstGeom prst="rect">
            <a:avLst/>
          </a:prstGeom>
          <a:ln w="12700">
            <a:miter lim="400000"/>
          </a:ln>
        </p:spPr>
        <p:txBody>
          <a:bodyPr wrap="none" lIns="50800" tIns="50800" rIns="50800" bIns="50800" anchor="b">
            <a:spAutoFit/>
          </a:bodyPr>
          <a:lstStyle>
            <a:lvl1pPr defTabSz="292100">
              <a:defRPr sz="900">
                <a:solidFill>
                  <a:srgbClr val="000000"/>
                </a:solidFill>
                <a:latin typeface="+mn-lt"/>
                <a:ea typeface="+mn-ea"/>
                <a:cs typeface="+mn-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7230478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med"/>
  <p:txStyles>
    <p:titleStyle>
      <a:lvl1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1pPr>
      <a:lvl2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2pPr>
      <a:lvl3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3pPr>
      <a:lvl4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4pPr>
      <a:lvl5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5pPr>
      <a:lvl6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6pPr>
      <a:lvl7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7pPr>
      <a:lvl8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8pPr>
      <a:lvl9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9pPr>
    </p:titleStyle>
    <p:body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Visio_Drawing2.vsdx"/><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package" Target="../embeddings/Microsoft_Visio_Drawing3.vsdx"/><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Visio_Drawing4.vsdx"/><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embeddings/Microsoft_Visio_Drawing5.vsdx"/><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Visio_Drawing.vsdx"/><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shutterstock_1800564169.png" descr="shutterstock_1800564169.png"/>
          <p:cNvPicPr>
            <a:picLocks noChangeAspect="1"/>
          </p:cNvPicPr>
          <p:nvPr/>
        </p:nvPicPr>
        <p:blipFill>
          <a:blip r:embed="rId2"/>
          <a:srcRect l="6910" t="19267" r="10787" b="11707"/>
          <a:stretch>
            <a:fillRect/>
          </a:stretch>
        </p:blipFill>
        <p:spPr>
          <a:xfrm>
            <a:off x="7673685" y="533169"/>
            <a:ext cx="4528745" cy="2532132"/>
          </a:xfrm>
          <a:prstGeom prst="rect">
            <a:avLst/>
          </a:prstGeom>
          <a:ln w="12700">
            <a:miter lim="400000"/>
          </a:ln>
        </p:spPr>
      </p:pic>
      <p:sp>
        <p:nvSpPr>
          <p:cNvPr id="215" name="矩形"/>
          <p:cNvSpPr/>
          <p:nvPr/>
        </p:nvSpPr>
        <p:spPr>
          <a:xfrm>
            <a:off x="-11374" y="533169"/>
            <a:ext cx="7685233" cy="2532131"/>
          </a:xfrm>
          <a:prstGeom prst="rect">
            <a:avLst/>
          </a:prstGeom>
          <a:solidFill>
            <a:srgbClr val="009ADE"/>
          </a:solidFill>
          <a:ln w="12700">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216" name="道通科技合作伙伴峰会汇报"/>
          <p:cNvSpPr txBox="1"/>
          <p:nvPr/>
        </p:nvSpPr>
        <p:spPr>
          <a:xfrm>
            <a:off x="3001228" y="4046788"/>
            <a:ext cx="651890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defRPr sz="6000" b="1">
                <a:solidFill>
                  <a:srgbClr val="000000"/>
                </a:solidFill>
                <a:latin typeface="微软雅黑"/>
                <a:ea typeface="微软雅黑"/>
                <a:cs typeface="微软雅黑"/>
                <a:sym typeface="微软雅黑"/>
              </a:defRPr>
            </a:lvl1pPr>
          </a:lstStyle>
          <a:p>
            <a:pPr algn="ctr" defTabSz="1219169" hangingPunct="0"/>
            <a:r>
              <a:rPr lang="zh-CN" altLang="en-US" sz="3000" kern="0" dirty="0"/>
              <a:t>第二代</a:t>
            </a:r>
            <a:r>
              <a:rPr lang="en-US" altLang="zh-CN" sz="3000" kern="0" dirty="0"/>
              <a:t>GNSS</a:t>
            </a:r>
            <a:r>
              <a:rPr lang="zh-CN" altLang="en-US" sz="3000" kern="0" dirty="0"/>
              <a:t>诱骗设备系统方案</a:t>
            </a:r>
            <a:endParaRPr sz="3000" kern="0" dirty="0"/>
          </a:p>
        </p:txBody>
      </p:sp>
      <p:sp>
        <p:nvSpPr>
          <p:cNvPr id="217" name="2021.08.18"/>
          <p:cNvSpPr txBox="1"/>
          <p:nvPr/>
        </p:nvSpPr>
        <p:spPr>
          <a:xfrm>
            <a:off x="5220795" y="4747567"/>
            <a:ext cx="2079773"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3000">
                <a:solidFill>
                  <a:srgbClr val="000000"/>
                </a:solidFill>
                <a:latin typeface="微软雅黑"/>
                <a:ea typeface="微软雅黑"/>
                <a:cs typeface="微软雅黑"/>
                <a:sym typeface="微软雅黑"/>
              </a:defRPr>
            </a:lvl1pPr>
          </a:lstStyle>
          <a:p>
            <a:pPr algn="ctr" defTabSz="1219169" hangingPunct="0"/>
            <a:r>
              <a:rPr sz="1500" kern="0" dirty="0"/>
              <a:t>202</a:t>
            </a:r>
            <a:r>
              <a:rPr lang="en-US" sz="1500" kern="0" dirty="0"/>
              <a:t>3</a:t>
            </a:r>
            <a:r>
              <a:rPr sz="1500" kern="0" dirty="0"/>
              <a:t>.0</a:t>
            </a:r>
            <a:r>
              <a:rPr lang="en-US" sz="1500" kern="0" dirty="0"/>
              <a:t>7</a:t>
            </a:r>
            <a:r>
              <a:rPr sz="1500" kern="0" dirty="0"/>
              <a:t>.</a:t>
            </a:r>
            <a:r>
              <a:rPr lang="en-US" sz="1500" kern="0" dirty="0"/>
              <a:t>07</a:t>
            </a:r>
            <a:endParaRPr sz="1500" kern="0" dirty="0"/>
          </a:p>
        </p:txBody>
      </p:sp>
      <p:sp>
        <p:nvSpPr>
          <p:cNvPr id="218" name="矩形"/>
          <p:cNvSpPr/>
          <p:nvPr/>
        </p:nvSpPr>
        <p:spPr>
          <a:xfrm>
            <a:off x="7679760" y="533135"/>
            <a:ext cx="4436041" cy="2532131"/>
          </a:xfrm>
          <a:prstGeom prst="rect">
            <a:avLst/>
          </a:prstGeom>
          <a:solidFill>
            <a:srgbClr val="000000">
              <a:alpha val="43683"/>
            </a:srgbClr>
          </a:solidFill>
          <a:ln w="12700">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219" name="矩形"/>
          <p:cNvSpPr/>
          <p:nvPr/>
        </p:nvSpPr>
        <p:spPr>
          <a:xfrm>
            <a:off x="-16421" y="6653272"/>
            <a:ext cx="12218851" cy="228601"/>
          </a:xfrm>
          <a:prstGeom prst="rect">
            <a:avLst/>
          </a:prstGeom>
          <a:solidFill>
            <a:srgbClr val="009ADE"/>
          </a:solidFill>
          <a:ln w="25400">
            <a:solidFill>
              <a:schemeClr val="accent1"/>
            </a:solidFill>
          </a:ln>
        </p:spPr>
        <p:txBody>
          <a:bodyPr lIns="25400" tIns="25400" rIns="25400" bIns="25400" anchor="ctr"/>
          <a:lstStyle/>
          <a:p>
            <a:pPr algn="ctr" defTabSz="1219169" hangingPunct="0">
              <a:defRPr>
                <a:latin typeface="+mn-lt"/>
                <a:ea typeface="+mn-ea"/>
                <a:cs typeface="+mn-cs"/>
                <a:sym typeface="Helvetica Neue"/>
              </a:defRPr>
            </a:pPr>
            <a:endParaRPr sz="1200" kern="0">
              <a:solidFill>
                <a:srgbClr val="5E5E5E"/>
              </a:solidFill>
              <a:latin typeface="Helvetica Neue"/>
              <a:sym typeface="Helvetica Neue"/>
            </a:endParaRPr>
          </a:p>
        </p:txBody>
      </p:sp>
      <p:pic>
        <p:nvPicPr>
          <p:cNvPr id="220" name="SKYFEND_反白 2.png"/>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560344" y="1394996"/>
            <a:ext cx="2541798" cy="808409"/>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678019-127A-AD49-F018-781ECF4D31D5}"/>
              </a:ext>
            </a:extLst>
          </p:cNvPr>
          <p:cNvPicPr>
            <a:picLocks noChangeAspect="1"/>
          </p:cNvPicPr>
          <p:nvPr/>
        </p:nvPicPr>
        <p:blipFill rotWithShape="1">
          <a:blip r:embed="rId2"/>
          <a:srcRect l="22270" t="19404" r="27674" b="7291"/>
          <a:stretch/>
        </p:blipFill>
        <p:spPr bwMode="auto">
          <a:xfrm>
            <a:off x="2272483" y="825887"/>
            <a:ext cx="7160765" cy="5898343"/>
          </a:xfrm>
          <a:prstGeom prst="rect">
            <a:avLst/>
          </a:prstGeom>
          <a:ln>
            <a:noFill/>
          </a:ln>
          <a:extLst>
            <a:ext uri="{53640926-AAD7-44D8-BBD7-CCE9431645EC}">
              <a14:shadowObscured xmlns:a14="http://schemas.microsoft.com/office/drawing/2010/main"/>
            </a:ext>
          </a:extLst>
        </p:spPr>
      </p:pic>
      <p:sp>
        <p:nvSpPr>
          <p:cNvPr id="4" name="文本框 3">
            <a:extLst>
              <a:ext uri="{FF2B5EF4-FFF2-40B4-BE49-F238E27FC236}">
                <a16:creationId xmlns:a16="http://schemas.microsoft.com/office/drawing/2014/main" id="{3108CF40-1906-922A-AC1C-253CC868974E}"/>
              </a:ext>
            </a:extLst>
          </p:cNvPr>
          <p:cNvSpPr txBox="1"/>
          <p:nvPr/>
        </p:nvSpPr>
        <p:spPr>
          <a:xfrm>
            <a:off x="419878" y="830424"/>
            <a:ext cx="1754155" cy="369332"/>
          </a:xfrm>
          <a:prstGeom prst="rect">
            <a:avLst/>
          </a:prstGeom>
          <a:noFill/>
        </p:spPr>
        <p:txBody>
          <a:bodyPr wrap="square" rtlCol="0">
            <a:spAutoFit/>
          </a:bodyPr>
          <a:lstStyle/>
          <a:p>
            <a:r>
              <a:rPr lang="en-US" altLang="zh-CN" dirty="0"/>
              <a:t>1</a:t>
            </a:r>
            <a:r>
              <a:rPr lang="zh-CN" altLang="en-US" dirty="0"/>
              <a:t>、授时模块</a:t>
            </a:r>
          </a:p>
        </p:txBody>
      </p:sp>
      <p:sp>
        <p:nvSpPr>
          <p:cNvPr id="5" name="矩形 4">
            <a:extLst>
              <a:ext uri="{FF2B5EF4-FFF2-40B4-BE49-F238E27FC236}">
                <a16:creationId xmlns:a16="http://schemas.microsoft.com/office/drawing/2014/main" id="{08A3C55D-0E70-7C3A-8180-ABC6611259A9}"/>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Tree>
    <p:extLst>
      <p:ext uri="{BB962C8B-B14F-4D97-AF65-F5344CB8AC3E}">
        <p14:creationId xmlns:p14="http://schemas.microsoft.com/office/powerpoint/2010/main" val="2535712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82DFAF-4A0E-ABC4-4C8D-2B85803912F0}"/>
              </a:ext>
            </a:extLst>
          </p:cNvPr>
          <p:cNvSpPr txBox="1"/>
          <p:nvPr/>
        </p:nvSpPr>
        <p:spPr>
          <a:xfrm>
            <a:off x="419878" y="830424"/>
            <a:ext cx="1754155" cy="369332"/>
          </a:xfrm>
          <a:prstGeom prst="rect">
            <a:avLst/>
          </a:prstGeom>
          <a:noFill/>
        </p:spPr>
        <p:txBody>
          <a:bodyPr wrap="square" rtlCol="0">
            <a:spAutoFit/>
          </a:bodyPr>
          <a:lstStyle/>
          <a:p>
            <a:r>
              <a:rPr lang="en-US" altLang="zh-CN" dirty="0"/>
              <a:t>2</a:t>
            </a:r>
            <a:r>
              <a:rPr lang="zh-CN" altLang="en-US" dirty="0"/>
              <a:t>、时钟模块</a:t>
            </a:r>
          </a:p>
        </p:txBody>
      </p:sp>
      <p:sp>
        <p:nvSpPr>
          <p:cNvPr id="4" name="Rectangle 2">
            <a:extLst>
              <a:ext uri="{FF2B5EF4-FFF2-40B4-BE49-F238E27FC236}">
                <a16:creationId xmlns:a16="http://schemas.microsoft.com/office/drawing/2014/main" id="{FF3E014A-FBC5-8F44-555B-951C19F0E50B}"/>
              </a:ext>
            </a:extLst>
          </p:cNvPr>
          <p:cNvSpPr>
            <a:spLocks noChangeArrowheads="1"/>
          </p:cNvSpPr>
          <p:nvPr/>
        </p:nvSpPr>
        <p:spPr bwMode="auto">
          <a:xfrm>
            <a:off x="793102" y="1343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C8EC0203-1EEF-8D76-9D1D-761D277732CC}"/>
              </a:ext>
            </a:extLst>
          </p:cNvPr>
          <p:cNvGraphicFramePr>
            <a:graphicFrameLocks noChangeAspect="1"/>
          </p:cNvGraphicFramePr>
          <p:nvPr>
            <p:extLst>
              <p:ext uri="{D42A27DB-BD31-4B8C-83A1-F6EECF244321}">
                <p14:modId xmlns:p14="http://schemas.microsoft.com/office/powerpoint/2010/main" val="2460604183"/>
              </p:ext>
            </p:extLst>
          </p:nvPr>
        </p:nvGraphicFramePr>
        <p:xfrm>
          <a:off x="419878" y="1833232"/>
          <a:ext cx="11398751" cy="3639172"/>
        </p:xfrm>
        <a:graphic>
          <a:graphicData uri="http://schemas.openxmlformats.org/presentationml/2006/ole">
            <mc:AlternateContent xmlns:mc="http://schemas.openxmlformats.org/markup-compatibility/2006">
              <mc:Choice xmlns:v="urn:schemas-microsoft-com:vml" Requires="v">
                <p:oleObj name="Visio" r:id="rId2" imgW="8496522" imgH="2728065" progId="Visio.Drawing.15">
                  <p:embed/>
                </p:oleObj>
              </mc:Choice>
              <mc:Fallback>
                <p:oleObj name="Visio" r:id="rId2" imgW="8496522" imgH="2728065" progId="Visio.Drawing.15">
                  <p:embed/>
                  <p:pic>
                    <p:nvPicPr>
                      <p:cNvPr id="0" name="Object 1"/>
                      <p:cNvPicPr>
                        <a:picLocks noChangeAspect="1" noChangeArrowheads="1"/>
                      </p:cNvPicPr>
                      <p:nvPr/>
                    </p:nvPicPr>
                    <p:blipFill>
                      <a:blip r:embed="rId3"/>
                      <a:srcRect/>
                      <a:stretch>
                        <a:fillRect/>
                      </a:stretch>
                    </p:blipFill>
                    <p:spPr bwMode="auto">
                      <a:xfrm>
                        <a:off x="419878" y="1833232"/>
                        <a:ext cx="11398751" cy="3639172"/>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A3BDB72F-8E2E-9706-CB15-4A13282AFFD8}"/>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Tree>
    <p:extLst>
      <p:ext uri="{BB962C8B-B14F-4D97-AF65-F5344CB8AC3E}">
        <p14:creationId xmlns:p14="http://schemas.microsoft.com/office/powerpoint/2010/main" val="22443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FB8707-9119-FD4C-26E1-75866141B8CC}"/>
              </a:ext>
            </a:extLst>
          </p:cNvPr>
          <p:cNvSpPr>
            <a:spLocks noChangeArrowheads="1"/>
          </p:cNvSpPr>
          <p:nvPr/>
        </p:nvSpPr>
        <p:spPr bwMode="auto">
          <a:xfrm>
            <a:off x="1012825" y="16888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FB8FD80C-4450-C96C-7B57-DA27FE189CEB}"/>
              </a:ext>
            </a:extLst>
          </p:cNvPr>
          <p:cNvGraphicFramePr>
            <a:graphicFrameLocks noChangeAspect="1"/>
          </p:cNvGraphicFramePr>
          <p:nvPr>
            <p:extLst>
              <p:ext uri="{D42A27DB-BD31-4B8C-83A1-F6EECF244321}">
                <p14:modId xmlns:p14="http://schemas.microsoft.com/office/powerpoint/2010/main" val="3179572922"/>
              </p:ext>
            </p:extLst>
          </p:nvPr>
        </p:nvGraphicFramePr>
        <p:xfrm>
          <a:off x="788890" y="1688841"/>
          <a:ext cx="10868081" cy="2379303"/>
        </p:xfrm>
        <a:graphic>
          <a:graphicData uri="http://schemas.openxmlformats.org/presentationml/2006/ole">
            <mc:AlternateContent xmlns:mc="http://schemas.openxmlformats.org/markup-compatibility/2006">
              <mc:Choice xmlns:v="urn:schemas-microsoft-com:vml" Requires="v">
                <p:oleObj name="Visio" r:id="rId2" imgW="5075186" imgH="1112888" progId="Visio.Drawing.15">
                  <p:embed/>
                </p:oleObj>
              </mc:Choice>
              <mc:Fallback>
                <p:oleObj name="Visio" r:id="rId2" imgW="5075186" imgH="1112888" progId="Visio.Drawing.15">
                  <p:embed/>
                  <p:pic>
                    <p:nvPicPr>
                      <p:cNvPr id="0" name="Object 1"/>
                      <p:cNvPicPr>
                        <a:picLocks noChangeAspect="1" noChangeArrowheads="1"/>
                      </p:cNvPicPr>
                      <p:nvPr/>
                    </p:nvPicPr>
                    <p:blipFill>
                      <a:blip r:embed="rId3"/>
                      <a:srcRect/>
                      <a:stretch>
                        <a:fillRect/>
                      </a:stretch>
                    </p:blipFill>
                    <p:spPr bwMode="auto">
                      <a:xfrm>
                        <a:off x="788890" y="1688841"/>
                        <a:ext cx="10868081" cy="2379303"/>
                      </a:xfrm>
                      <a:prstGeom prst="rect">
                        <a:avLst/>
                      </a:prstGeom>
                      <a:noFill/>
                    </p:spPr>
                  </p:pic>
                </p:oleObj>
              </mc:Fallback>
            </mc:AlternateContent>
          </a:graphicData>
        </a:graphic>
      </p:graphicFrame>
      <p:sp>
        <p:nvSpPr>
          <p:cNvPr id="5" name="文本框 4">
            <a:extLst>
              <a:ext uri="{FF2B5EF4-FFF2-40B4-BE49-F238E27FC236}">
                <a16:creationId xmlns:a16="http://schemas.microsoft.com/office/drawing/2014/main" id="{0BA8332E-AB65-3803-DA6C-5AFD4693C282}"/>
              </a:ext>
            </a:extLst>
          </p:cNvPr>
          <p:cNvSpPr txBox="1"/>
          <p:nvPr/>
        </p:nvSpPr>
        <p:spPr>
          <a:xfrm>
            <a:off x="419878" y="830424"/>
            <a:ext cx="1754155" cy="369332"/>
          </a:xfrm>
          <a:prstGeom prst="rect">
            <a:avLst/>
          </a:prstGeom>
          <a:noFill/>
        </p:spPr>
        <p:txBody>
          <a:bodyPr wrap="square" rtlCol="0">
            <a:spAutoFit/>
          </a:bodyPr>
          <a:lstStyle/>
          <a:p>
            <a:r>
              <a:rPr lang="en-US" altLang="zh-CN" dirty="0"/>
              <a:t>2</a:t>
            </a:r>
            <a:r>
              <a:rPr lang="zh-CN" altLang="en-US" dirty="0"/>
              <a:t>、时钟模块</a:t>
            </a:r>
          </a:p>
        </p:txBody>
      </p:sp>
      <p:sp>
        <p:nvSpPr>
          <p:cNvPr id="6" name="矩形 5">
            <a:extLst>
              <a:ext uri="{FF2B5EF4-FFF2-40B4-BE49-F238E27FC236}">
                <a16:creationId xmlns:a16="http://schemas.microsoft.com/office/drawing/2014/main" id="{958028F1-A538-EF4C-1EBC-0A6285FFF62B}"/>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Tree>
    <p:extLst>
      <p:ext uri="{BB962C8B-B14F-4D97-AF65-F5344CB8AC3E}">
        <p14:creationId xmlns:p14="http://schemas.microsoft.com/office/powerpoint/2010/main" val="257343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0891BB-80B0-EA6C-1E15-63FC6F7DFC54}"/>
              </a:ext>
            </a:extLst>
          </p:cNvPr>
          <p:cNvSpPr>
            <a:spLocks noChangeArrowheads="1"/>
          </p:cNvSpPr>
          <p:nvPr/>
        </p:nvSpPr>
        <p:spPr bwMode="auto">
          <a:xfrm>
            <a:off x="1268964" y="1576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C25F72D4-2A1A-C671-036D-A31ADFEB7F4A}"/>
              </a:ext>
            </a:extLst>
          </p:cNvPr>
          <p:cNvGraphicFramePr>
            <a:graphicFrameLocks noChangeAspect="1"/>
          </p:cNvGraphicFramePr>
          <p:nvPr>
            <p:extLst>
              <p:ext uri="{D42A27DB-BD31-4B8C-83A1-F6EECF244321}">
                <p14:modId xmlns:p14="http://schemas.microsoft.com/office/powerpoint/2010/main" val="3454378546"/>
              </p:ext>
            </p:extLst>
          </p:nvPr>
        </p:nvGraphicFramePr>
        <p:xfrm>
          <a:off x="559835" y="1576873"/>
          <a:ext cx="11210369" cy="4571999"/>
        </p:xfrm>
        <a:graphic>
          <a:graphicData uri="http://schemas.openxmlformats.org/presentationml/2006/ole">
            <mc:AlternateContent xmlns:mc="http://schemas.openxmlformats.org/markup-compatibility/2006">
              <mc:Choice xmlns:v="urn:schemas-microsoft-com:vml" Requires="v">
                <p:oleObj name="Visio" r:id="rId2" imgW="7475235" imgH="3055830" progId="Visio.Drawing.15">
                  <p:embed/>
                </p:oleObj>
              </mc:Choice>
              <mc:Fallback>
                <p:oleObj name="Visio" r:id="rId2" imgW="7475235" imgH="3055830" progId="Visio.Drawing.15">
                  <p:embed/>
                  <p:pic>
                    <p:nvPicPr>
                      <p:cNvPr id="0" name="Object 1"/>
                      <p:cNvPicPr>
                        <a:picLocks noChangeAspect="1" noChangeArrowheads="1"/>
                      </p:cNvPicPr>
                      <p:nvPr/>
                    </p:nvPicPr>
                    <p:blipFill>
                      <a:blip r:embed="rId3"/>
                      <a:srcRect/>
                      <a:stretch>
                        <a:fillRect/>
                      </a:stretch>
                    </p:blipFill>
                    <p:spPr bwMode="auto">
                      <a:xfrm>
                        <a:off x="559835" y="1576873"/>
                        <a:ext cx="11210369" cy="4571999"/>
                      </a:xfrm>
                      <a:prstGeom prst="rect">
                        <a:avLst/>
                      </a:prstGeom>
                      <a:noFill/>
                    </p:spPr>
                  </p:pic>
                </p:oleObj>
              </mc:Fallback>
            </mc:AlternateContent>
          </a:graphicData>
        </a:graphic>
      </p:graphicFrame>
      <p:sp>
        <p:nvSpPr>
          <p:cNvPr id="5" name="文本框 4">
            <a:extLst>
              <a:ext uri="{FF2B5EF4-FFF2-40B4-BE49-F238E27FC236}">
                <a16:creationId xmlns:a16="http://schemas.microsoft.com/office/drawing/2014/main" id="{B4DB486B-8780-536B-988E-AAF8F80CD827}"/>
              </a:ext>
            </a:extLst>
          </p:cNvPr>
          <p:cNvSpPr txBox="1"/>
          <p:nvPr/>
        </p:nvSpPr>
        <p:spPr>
          <a:xfrm>
            <a:off x="419878" y="830424"/>
            <a:ext cx="1978089" cy="369332"/>
          </a:xfrm>
          <a:prstGeom prst="rect">
            <a:avLst/>
          </a:prstGeom>
          <a:noFill/>
        </p:spPr>
        <p:txBody>
          <a:bodyPr wrap="square" rtlCol="0">
            <a:spAutoFit/>
          </a:bodyPr>
          <a:lstStyle/>
          <a:p>
            <a:r>
              <a:rPr lang="en-US" altLang="zh-CN" dirty="0"/>
              <a:t>3</a:t>
            </a:r>
            <a:r>
              <a:rPr lang="zh-CN" altLang="en-US" dirty="0"/>
              <a:t>、基带处理模块</a:t>
            </a:r>
          </a:p>
        </p:txBody>
      </p:sp>
      <p:sp>
        <p:nvSpPr>
          <p:cNvPr id="6" name="矩形 5">
            <a:extLst>
              <a:ext uri="{FF2B5EF4-FFF2-40B4-BE49-F238E27FC236}">
                <a16:creationId xmlns:a16="http://schemas.microsoft.com/office/drawing/2014/main" id="{756ED8ED-3CB0-A4E6-5016-B3AB5FF570FD}"/>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Tree>
    <p:extLst>
      <p:ext uri="{BB962C8B-B14F-4D97-AF65-F5344CB8AC3E}">
        <p14:creationId xmlns:p14="http://schemas.microsoft.com/office/powerpoint/2010/main" val="200471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extLst>
              <a:ext uri="{FF2B5EF4-FFF2-40B4-BE49-F238E27FC236}">
                <a16:creationId xmlns:a16="http://schemas.microsoft.com/office/drawing/2014/main" id="{69A8784C-3DC0-7643-83E0-716917128E5A}"/>
              </a:ext>
            </a:extLst>
          </p:cNvPr>
          <p:cNvGraphicFramePr>
            <a:graphicFrameLocks noChangeAspect="1"/>
          </p:cNvGraphicFramePr>
          <p:nvPr>
            <p:extLst>
              <p:ext uri="{D42A27DB-BD31-4B8C-83A1-F6EECF244321}">
                <p14:modId xmlns:p14="http://schemas.microsoft.com/office/powerpoint/2010/main" val="163317441"/>
              </p:ext>
            </p:extLst>
          </p:nvPr>
        </p:nvGraphicFramePr>
        <p:xfrm>
          <a:off x="337695" y="1894115"/>
          <a:ext cx="11516608" cy="3797558"/>
        </p:xfrm>
        <a:graphic>
          <a:graphicData uri="http://schemas.openxmlformats.org/presentationml/2006/ole">
            <mc:AlternateContent xmlns:mc="http://schemas.openxmlformats.org/markup-compatibility/2006">
              <mc:Choice xmlns:v="urn:schemas-microsoft-com:vml" Requires="v">
                <p:oleObj name="Visio" r:id="rId2" imgW="9334574" imgH="3078533" progId="Visio.Drawing.15">
                  <p:embed/>
                </p:oleObj>
              </mc:Choice>
              <mc:Fallback>
                <p:oleObj name="Visio" r:id="rId2" imgW="9334574" imgH="3078533" progId="Visio.Drawing.15">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95" y="1894115"/>
                        <a:ext cx="11516608" cy="3797558"/>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009BBE6A-15F5-7DA3-DA16-88393069C078}"/>
              </a:ext>
            </a:extLst>
          </p:cNvPr>
          <p:cNvSpPr txBox="1"/>
          <p:nvPr/>
        </p:nvSpPr>
        <p:spPr>
          <a:xfrm>
            <a:off x="419878" y="830424"/>
            <a:ext cx="1978089" cy="369332"/>
          </a:xfrm>
          <a:prstGeom prst="rect">
            <a:avLst/>
          </a:prstGeom>
          <a:noFill/>
        </p:spPr>
        <p:txBody>
          <a:bodyPr wrap="square" rtlCol="0">
            <a:spAutoFit/>
          </a:bodyPr>
          <a:lstStyle/>
          <a:p>
            <a:r>
              <a:rPr lang="en-US" altLang="zh-CN" dirty="0"/>
              <a:t>3</a:t>
            </a:r>
            <a:r>
              <a:rPr lang="zh-CN" altLang="en-US" dirty="0"/>
              <a:t>、基带处理模块</a:t>
            </a:r>
          </a:p>
        </p:txBody>
      </p:sp>
      <p:sp>
        <p:nvSpPr>
          <p:cNvPr id="8" name="矩形 7">
            <a:extLst>
              <a:ext uri="{FF2B5EF4-FFF2-40B4-BE49-F238E27FC236}">
                <a16:creationId xmlns:a16="http://schemas.microsoft.com/office/drawing/2014/main" id="{DD7D2845-4D7C-8C91-735C-9A49BCDE1F56}"/>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Tree>
    <p:extLst>
      <p:ext uri="{BB962C8B-B14F-4D97-AF65-F5344CB8AC3E}">
        <p14:creationId xmlns:p14="http://schemas.microsoft.com/office/powerpoint/2010/main" val="3021522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977B8AB5-D0A1-6495-E027-4C1462A1B066}"/>
              </a:ext>
            </a:extLst>
          </p:cNvPr>
          <p:cNvGraphicFramePr>
            <a:graphicFrameLocks noGrp="1"/>
          </p:cNvGraphicFramePr>
          <p:nvPr>
            <p:extLst>
              <p:ext uri="{D42A27DB-BD31-4B8C-83A1-F6EECF244321}">
                <p14:modId xmlns:p14="http://schemas.microsoft.com/office/powerpoint/2010/main" val="1429996977"/>
              </p:ext>
            </p:extLst>
          </p:nvPr>
        </p:nvGraphicFramePr>
        <p:xfrm>
          <a:off x="1255892" y="1499034"/>
          <a:ext cx="9530295" cy="4528541"/>
        </p:xfrm>
        <a:graphic>
          <a:graphicData uri="http://schemas.openxmlformats.org/drawingml/2006/table">
            <a:tbl>
              <a:tblPr firstRow="1" firstCol="1" bandRow="1">
                <a:tableStyleId>{5C22544A-7EE6-4342-B048-85BDC9FD1C3A}</a:tableStyleId>
              </a:tblPr>
              <a:tblGrid>
                <a:gridCol w="996163">
                  <a:extLst>
                    <a:ext uri="{9D8B030D-6E8A-4147-A177-3AD203B41FA5}">
                      <a16:colId xmlns:a16="http://schemas.microsoft.com/office/drawing/2014/main" val="688482512"/>
                    </a:ext>
                  </a:extLst>
                </a:gridCol>
                <a:gridCol w="3861389">
                  <a:extLst>
                    <a:ext uri="{9D8B030D-6E8A-4147-A177-3AD203B41FA5}">
                      <a16:colId xmlns:a16="http://schemas.microsoft.com/office/drawing/2014/main" val="853307409"/>
                    </a:ext>
                  </a:extLst>
                </a:gridCol>
                <a:gridCol w="2757443">
                  <a:extLst>
                    <a:ext uri="{9D8B030D-6E8A-4147-A177-3AD203B41FA5}">
                      <a16:colId xmlns:a16="http://schemas.microsoft.com/office/drawing/2014/main" val="1452829892"/>
                    </a:ext>
                  </a:extLst>
                </a:gridCol>
                <a:gridCol w="1915300">
                  <a:extLst>
                    <a:ext uri="{9D8B030D-6E8A-4147-A177-3AD203B41FA5}">
                      <a16:colId xmlns:a16="http://schemas.microsoft.com/office/drawing/2014/main" val="2366342998"/>
                    </a:ext>
                  </a:extLst>
                </a:gridCol>
              </a:tblGrid>
              <a:tr h="499040">
                <a:tc rowSpan="2">
                  <a:txBody>
                    <a:bodyPr/>
                    <a:lstStyle/>
                    <a:p>
                      <a:pPr indent="127000" algn="ctr">
                        <a:lnSpc>
                          <a:spcPct val="150000"/>
                        </a:lnSpc>
                      </a:pPr>
                      <a:r>
                        <a:rPr lang="zh-CN" sz="1800" dirty="0">
                          <a:effectLst/>
                          <a:latin typeface="Times New Roman" panose="02020603050405020304" pitchFamily="18" charset="0"/>
                          <a:cs typeface="Times New Roman" panose="02020603050405020304" pitchFamily="18" charset="0"/>
                        </a:rPr>
                        <a:t>序号</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indent="127000" algn="ctr">
                        <a:lnSpc>
                          <a:spcPct val="150000"/>
                        </a:lnSpc>
                      </a:pPr>
                      <a:r>
                        <a:rPr lang="zh-CN" sz="1800" dirty="0">
                          <a:effectLst/>
                          <a:latin typeface="Times New Roman" panose="02020603050405020304" pitchFamily="18" charset="0"/>
                          <a:cs typeface="Times New Roman" panose="02020603050405020304" pitchFamily="18" charset="0"/>
                        </a:rPr>
                        <a:t>资源名称</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XCZU7EV</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712443862"/>
                  </a:ext>
                </a:extLst>
              </a:tr>
              <a:tr h="598252">
                <a:tc vMerge="1">
                  <a:txBody>
                    <a:bodyPr/>
                    <a:lstStyle/>
                    <a:p>
                      <a:endParaRPr lang="zh-CN" altLang="en-US"/>
                    </a:p>
                  </a:txBody>
                  <a:tcPr/>
                </a:tc>
                <a:tc vMerge="1">
                  <a:txBody>
                    <a:bodyPr/>
                    <a:lstStyle/>
                    <a:p>
                      <a:endParaRPr lang="zh-CN" altLang="en-US"/>
                    </a:p>
                  </a:txBody>
                  <a:tcPr/>
                </a:tc>
                <a:tc>
                  <a:txBody>
                    <a:bodyPr/>
                    <a:lstStyle/>
                    <a:p>
                      <a:pPr indent="127000" algn="ctr">
                        <a:lnSpc>
                          <a:spcPct val="150000"/>
                        </a:lnSpc>
                      </a:pPr>
                      <a:r>
                        <a:rPr lang="zh-CN" sz="1800">
                          <a:effectLst/>
                          <a:latin typeface="Times New Roman" panose="02020603050405020304" pitchFamily="18" charset="0"/>
                          <a:cs typeface="Times New Roman" panose="02020603050405020304" pitchFamily="18" charset="0"/>
                        </a:rPr>
                        <a:t>资源数</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a:effectLst/>
                          <a:latin typeface="Times New Roman" panose="02020603050405020304" pitchFamily="18" charset="0"/>
                          <a:cs typeface="Times New Roman" panose="02020603050405020304" pitchFamily="18" charset="0"/>
                        </a:rPr>
                        <a:t>利用率</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3678331"/>
                  </a:ext>
                </a:extLst>
              </a:tr>
              <a:tr h="734080">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effectLst/>
                          <a:latin typeface="Times New Roman" panose="02020603050405020304" pitchFamily="18" charset="0"/>
                          <a:cs typeface="Times New Roman" panose="02020603050405020304" pitchFamily="18" charset="0"/>
                        </a:rPr>
                        <a:t>系统逻辑单元（</a:t>
                      </a:r>
                      <a:r>
                        <a:rPr lang="en-US" sz="1800" dirty="0">
                          <a:effectLst/>
                          <a:latin typeface="Times New Roman" panose="02020603050405020304" pitchFamily="18" charset="0"/>
                          <a:cs typeface="Times New Roman" panose="02020603050405020304" pitchFamily="18" charset="0"/>
                        </a:rPr>
                        <a:t>K</a:t>
                      </a:r>
                      <a:r>
                        <a:rPr lang="zh-CN" sz="1800" dirty="0">
                          <a:effectLst/>
                          <a:latin typeface="Times New Roman" panose="02020603050405020304" pitchFamily="18" charset="0"/>
                          <a:cs typeface="Times New Roman" panose="02020603050405020304" pitchFamily="18" charset="0"/>
                        </a:rPr>
                        <a:t>）</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504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57145805"/>
                  </a:ext>
                </a:extLst>
              </a:tr>
              <a:tr h="734080">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Look-Up Tables (LUTs)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230,000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41.9%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8556259"/>
                  </a:ext>
                </a:extLst>
              </a:tr>
              <a:tr h="407479">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Flip-Flops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461,000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28.2%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17049091"/>
                  </a:ext>
                </a:extLst>
              </a:tr>
              <a:tr h="407479">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DSP Slice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1728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18.5%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919041"/>
                  </a:ext>
                </a:extLst>
              </a:tr>
              <a:tr h="734080">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Block+Ultra RAM</a:t>
                      </a:r>
                      <a:r>
                        <a:rPr lang="zh-CN" sz="1800">
                          <a:effectLst/>
                          <a:latin typeface="Times New Roman" panose="02020603050405020304" pitchFamily="18" charset="0"/>
                          <a:cs typeface="Times New Roman" panose="02020603050405020304" pitchFamily="18" charset="0"/>
                        </a:rPr>
                        <a:t>（</a:t>
                      </a:r>
                      <a:r>
                        <a:rPr lang="en-US" sz="1800">
                          <a:effectLst/>
                          <a:latin typeface="Times New Roman" panose="02020603050405020304" pitchFamily="18" charset="0"/>
                          <a:cs typeface="Times New Roman" panose="02020603050405020304" pitchFamily="18" charset="0"/>
                        </a:rPr>
                        <a:t>Mb</a:t>
                      </a: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11</a:t>
                      </a:r>
                      <a:r>
                        <a:rPr lang="zh-CN" sz="1800" dirty="0">
                          <a:effectLst/>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cs typeface="Times New Roman" panose="02020603050405020304" pitchFamily="18" charset="0"/>
                        </a:rPr>
                        <a:t>+27</a:t>
                      </a:r>
                      <a:r>
                        <a:rPr lang="zh-CN" sz="1800" dirty="0">
                          <a:effectLst/>
                          <a:latin typeface="Times New Roman" panose="02020603050405020304" pitchFamily="18" charset="0"/>
                          <a:cs typeface="Times New Roman" panose="02020603050405020304" pitchFamily="18" charset="0"/>
                        </a:rPr>
                        <a:t>）</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78.0%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1273413"/>
                  </a:ext>
                </a:extLst>
              </a:tr>
              <a:tr h="414051">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a:effectLst/>
                          <a:latin typeface="Times New Roman" panose="02020603050405020304" pitchFamily="18" charset="0"/>
                          <a:cs typeface="Times New Roman" panose="02020603050405020304" pitchFamily="18" charset="0"/>
                        </a:rPr>
                        <a:t>最大</a:t>
                      </a:r>
                      <a:r>
                        <a:rPr lang="en-US" sz="1800">
                          <a:effectLst/>
                          <a:latin typeface="Times New Roman" panose="02020603050405020304" pitchFamily="18" charset="0"/>
                          <a:cs typeface="Times New Roman" panose="02020603050405020304" pitchFamily="18" charset="0"/>
                        </a:rPr>
                        <a:t>I/O</a:t>
                      </a:r>
                      <a:r>
                        <a:rPr lang="zh-CN" sz="1800">
                          <a:effectLst/>
                          <a:latin typeface="Times New Roman" panose="02020603050405020304" pitchFamily="18" charset="0"/>
                          <a:cs typeface="Times New Roman" panose="02020603050405020304" pitchFamily="18" charset="0"/>
                        </a:rPr>
                        <a:t>引脚</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464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34.0%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0277661"/>
                  </a:ext>
                </a:extLst>
              </a:tr>
            </a:tbl>
          </a:graphicData>
        </a:graphic>
      </p:graphicFrame>
      <p:sp>
        <p:nvSpPr>
          <p:cNvPr id="4" name="文本框 3">
            <a:extLst>
              <a:ext uri="{FF2B5EF4-FFF2-40B4-BE49-F238E27FC236}">
                <a16:creationId xmlns:a16="http://schemas.microsoft.com/office/drawing/2014/main" id="{2B62C779-DB40-FBE2-A05E-1E6482A6DDEA}"/>
              </a:ext>
            </a:extLst>
          </p:cNvPr>
          <p:cNvSpPr txBox="1"/>
          <p:nvPr/>
        </p:nvSpPr>
        <p:spPr>
          <a:xfrm>
            <a:off x="419877" y="830424"/>
            <a:ext cx="2976465" cy="369332"/>
          </a:xfrm>
          <a:prstGeom prst="rect">
            <a:avLst/>
          </a:prstGeom>
          <a:noFill/>
        </p:spPr>
        <p:txBody>
          <a:bodyPr wrap="square" rtlCol="0">
            <a:spAutoFit/>
          </a:bodyPr>
          <a:lstStyle/>
          <a:p>
            <a:r>
              <a:rPr lang="zh-CN" altLang="en-US" dirty="0"/>
              <a:t>芯片选型：基带信号调制</a:t>
            </a:r>
          </a:p>
        </p:txBody>
      </p:sp>
      <p:sp>
        <p:nvSpPr>
          <p:cNvPr id="5" name="矩形 4">
            <a:extLst>
              <a:ext uri="{FF2B5EF4-FFF2-40B4-BE49-F238E27FC236}">
                <a16:creationId xmlns:a16="http://schemas.microsoft.com/office/drawing/2014/main" id="{B8B7EB21-76B1-8D05-0CDA-88A9E8BD0977}"/>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Tree>
    <p:extLst>
      <p:ext uri="{BB962C8B-B14F-4D97-AF65-F5344CB8AC3E}">
        <p14:creationId xmlns:p14="http://schemas.microsoft.com/office/powerpoint/2010/main" val="2095778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3EB89757-7670-3341-4956-48566FDC6AB1}"/>
              </a:ext>
            </a:extLst>
          </p:cNvPr>
          <p:cNvGraphicFramePr>
            <a:graphicFrameLocks noGrp="1"/>
          </p:cNvGraphicFramePr>
          <p:nvPr>
            <p:extLst>
              <p:ext uri="{D42A27DB-BD31-4B8C-83A1-F6EECF244321}">
                <p14:modId xmlns:p14="http://schemas.microsoft.com/office/powerpoint/2010/main" val="1811026337"/>
              </p:ext>
            </p:extLst>
          </p:nvPr>
        </p:nvGraphicFramePr>
        <p:xfrm>
          <a:off x="706547" y="1088963"/>
          <a:ext cx="10778905" cy="5595288"/>
        </p:xfrm>
        <a:graphic>
          <a:graphicData uri="http://schemas.openxmlformats.org/drawingml/2006/table">
            <a:tbl>
              <a:tblPr firstRow="1" firstCol="1" bandRow="1">
                <a:tableStyleId>{5C22544A-7EE6-4342-B048-85BDC9FD1C3A}</a:tableStyleId>
              </a:tblPr>
              <a:tblGrid>
                <a:gridCol w="1971779">
                  <a:extLst>
                    <a:ext uri="{9D8B030D-6E8A-4147-A177-3AD203B41FA5}">
                      <a16:colId xmlns:a16="http://schemas.microsoft.com/office/drawing/2014/main" val="2503547385"/>
                    </a:ext>
                  </a:extLst>
                </a:gridCol>
                <a:gridCol w="1760726">
                  <a:extLst>
                    <a:ext uri="{9D8B030D-6E8A-4147-A177-3AD203B41FA5}">
                      <a16:colId xmlns:a16="http://schemas.microsoft.com/office/drawing/2014/main" val="1158722242"/>
                    </a:ext>
                  </a:extLst>
                </a:gridCol>
                <a:gridCol w="1761891">
                  <a:extLst>
                    <a:ext uri="{9D8B030D-6E8A-4147-A177-3AD203B41FA5}">
                      <a16:colId xmlns:a16="http://schemas.microsoft.com/office/drawing/2014/main" val="584369585"/>
                    </a:ext>
                  </a:extLst>
                </a:gridCol>
                <a:gridCol w="1760726">
                  <a:extLst>
                    <a:ext uri="{9D8B030D-6E8A-4147-A177-3AD203B41FA5}">
                      <a16:colId xmlns:a16="http://schemas.microsoft.com/office/drawing/2014/main" val="1769574596"/>
                    </a:ext>
                  </a:extLst>
                </a:gridCol>
                <a:gridCol w="1610231">
                  <a:extLst>
                    <a:ext uri="{9D8B030D-6E8A-4147-A177-3AD203B41FA5}">
                      <a16:colId xmlns:a16="http://schemas.microsoft.com/office/drawing/2014/main" val="2926505811"/>
                    </a:ext>
                  </a:extLst>
                </a:gridCol>
                <a:gridCol w="1913552">
                  <a:extLst>
                    <a:ext uri="{9D8B030D-6E8A-4147-A177-3AD203B41FA5}">
                      <a16:colId xmlns:a16="http://schemas.microsoft.com/office/drawing/2014/main" val="1876533212"/>
                    </a:ext>
                  </a:extLst>
                </a:gridCol>
              </a:tblGrid>
              <a:tr h="591316">
                <a:tc>
                  <a:txBody>
                    <a:bodyPr/>
                    <a:lstStyle/>
                    <a:p>
                      <a:pPr indent="127000" algn="r">
                        <a:lnSpc>
                          <a:spcPct val="150000"/>
                        </a:lnSpc>
                      </a:pPr>
                      <a:r>
                        <a:rPr lang="zh-CN" sz="1800" dirty="0">
                          <a:effectLst/>
                          <a:latin typeface="Times New Roman" panose="02020603050405020304" pitchFamily="18" charset="0"/>
                          <a:cs typeface="Times New Roman" panose="02020603050405020304" pitchFamily="18" charset="0"/>
                        </a:rPr>
                        <a:t>器件型号</a:t>
                      </a:r>
                    </a:p>
                    <a:p>
                      <a:pPr indent="127000" algn="l">
                        <a:lnSpc>
                          <a:spcPct val="150000"/>
                        </a:lnSpc>
                      </a:pPr>
                      <a:r>
                        <a:rPr lang="zh-CN" sz="1800" dirty="0">
                          <a:effectLst/>
                          <a:latin typeface="Times New Roman" panose="02020603050405020304" pitchFamily="18" charset="0"/>
                          <a:cs typeface="Times New Roman" panose="02020603050405020304" pitchFamily="18" charset="0"/>
                        </a:rPr>
                        <a:t>技术规格</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solidFill>
                            <a:schemeClr val="bg1"/>
                          </a:solidFill>
                          <a:effectLst/>
                          <a:latin typeface="Times New Roman" panose="02020603050405020304" pitchFamily="18" charset="0"/>
                          <a:cs typeface="Times New Roman" panose="02020603050405020304" pitchFamily="18" charset="0"/>
                        </a:rPr>
                        <a:t>AD9361</a:t>
                      </a:r>
                      <a:endParaRPr lang="zh-CN" sz="18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solidFill>
                            <a:srgbClr val="FF0000"/>
                          </a:solidFill>
                          <a:effectLst/>
                          <a:latin typeface="Times New Roman" panose="02020603050405020304" pitchFamily="18" charset="0"/>
                          <a:cs typeface="Times New Roman" panose="02020603050405020304" pitchFamily="18" charset="0"/>
                        </a:rPr>
                        <a:t>DAC9739</a:t>
                      </a:r>
                      <a:endParaRPr 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3335" algn="ctr">
                        <a:lnSpc>
                          <a:spcPct val="150000"/>
                        </a:lnSpc>
                      </a:pPr>
                      <a:r>
                        <a:rPr lang="en-US" sz="1800">
                          <a:effectLst/>
                          <a:latin typeface="Times New Roman" panose="02020603050405020304" pitchFamily="18" charset="0"/>
                          <a:cs typeface="Times New Roman" panose="02020603050405020304" pitchFamily="18" charset="0"/>
                        </a:rPr>
                        <a:t>DAC9783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DAC5682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DAC3484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18100459"/>
                  </a:ext>
                </a:extLst>
              </a:tr>
              <a:tr h="903448">
                <a:tc>
                  <a:txBody>
                    <a:bodyPr/>
                    <a:lstStyle/>
                    <a:p>
                      <a:pPr indent="127000" algn="ctr">
                        <a:lnSpc>
                          <a:spcPct val="150000"/>
                        </a:lnSpc>
                      </a:pPr>
                      <a:r>
                        <a:rPr lang="zh-CN" sz="1800" dirty="0">
                          <a:effectLst/>
                          <a:latin typeface="Times New Roman" panose="02020603050405020304" pitchFamily="18" charset="0"/>
                          <a:cs typeface="Times New Roman" panose="02020603050405020304" pitchFamily="18" charset="0"/>
                        </a:rPr>
                        <a:t>通道数</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solidFill>
                            <a:srgbClr val="0070C0"/>
                          </a:solidFill>
                          <a:effectLst/>
                          <a:latin typeface="Times New Roman" panose="02020603050405020304" pitchFamily="18" charset="0"/>
                          <a:cs typeface="Times New Roman" panose="02020603050405020304" pitchFamily="18" charset="0"/>
                        </a:rPr>
                        <a:t>两输入两输出</a:t>
                      </a:r>
                      <a:endParaRPr lang="zh-CN" sz="18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solidFill>
                            <a:srgbClr val="FF0000"/>
                          </a:solidFill>
                          <a:effectLst/>
                          <a:latin typeface="Times New Roman" panose="02020603050405020304" pitchFamily="18" charset="0"/>
                          <a:cs typeface="Times New Roman" panose="02020603050405020304" pitchFamily="18" charset="0"/>
                        </a:rPr>
                        <a:t>单通道</a:t>
                      </a:r>
                    </a:p>
                    <a:p>
                      <a:pPr indent="127000" algn="ctr">
                        <a:lnSpc>
                          <a:spcPct val="150000"/>
                        </a:lnSpc>
                      </a:pPr>
                      <a:r>
                        <a:rPr lang="zh-CN" sz="1800" dirty="0">
                          <a:solidFill>
                            <a:srgbClr val="FF0000"/>
                          </a:solidFill>
                          <a:effectLst/>
                          <a:latin typeface="Times New Roman" panose="02020603050405020304" pitchFamily="18" charset="0"/>
                          <a:cs typeface="Times New Roman" panose="02020603050405020304" pitchFamily="18" charset="0"/>
                        </a:rPr>
                        <a:t>差分输出</a:t>
                      </a:r>
                      <a:endParaRPr 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effectLst/>
                          <a:latin typeface="Times New Roman" panose="02020603050405020304" pitchFamily="18" charset="0"/>
                          <a:cs typeface="Times New Roman" panose="02020603050405020304" pitchFamily="18" charset="0"/>
                        </a:rPr>
                        <a:t>两通道</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effectLst/>
                          <a:latin typeface="Times New Roman" panose="02020603050405020304" pitchFamily="18" charset="0"/>
                          <a:cs typeface="Times New Roman" panose="02020603050405020304" pitchFamily="18" charset="0"/>
                        </a:rPr>
                        <a:t>两通道</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effectLst/>
                          <a:latin typeface="Times New Roman" panose="02020603050405020304" pitchFamily="18" charset="0"/>
                          <a:cs typeface="Times New Roman" panose="02020603050405020304" pitchFamily="18" charset="0"/>
                        </a:rPr>
                        <a:t>四通道</a:t>
                      </a:r>
                    </a:p>
                    <a:p>
                      <a:pPr indent="127000" algn="ctr">
                        <a:lnSpc>
                          <a:spcPct val="150000"/>
                        </a:lnSpc>
                      </a:pPr>
                      <a:r>
                        <a:rPr lang="zh-CN" sz="1800" dirty="0">
                          <a:effectLst/>
                          <a:latin typeface="Times New Roman" panose="02020603050405020304" pitchFamily="18" charset="0"/>
                          <a:cs typeface="Times New Roman" panose="02020603050405020304" pitchFamily="18" charset="0"/>
                        </a:rPr>
                        <a:t>（两个独立精密混频器）</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14510040"/>
                  </a:ext>
                </a:extLst>
              </a:tr>
              <a:tr h="374888">
                <a:tc>
                  <a:txBody>
                    <a:bodyPr/>
                    <a:lstStyle/>
                    <a:p>
                      <a:pPr indent="127000" algn="ctr">
                        <a:lnSpc>
                          <a:spcPct val="150000"/>
                        </a:lnSpc>
                      </a:pPr>
                      <a:r>
                        <a:rPr lang="zh-CN" sz="1800">
                          <a:effectLst/>
                          <a:latin typeface="Times New Roman" panose="02020603050405020304" pitchFamily="18" charset="0"/>
                          <a:cs typeface="Times New Roman" panose="02020603050405020304" pitchFamily="18" charset="0"/>
                        </a:rPr>
                        <a:t>最大采样速率</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solidFill>
                            <a:srgbClr val="0070C0"/>
                          </a:solidFill>
                          <a:effectLst/>
                          <a:latin typeface="Times New Roman" panose="02020603050405020304" pitchFamily="18" charset="0"/>
                          <a:cs typeface="Times New Roman" panose="02020603050405020304" pitchFamily="18" charset="0"/>
                        </a:rPr>
                        <a:t>61.44Msps</a:t>
                      </a:r>
                      <a:endParaRPr lang="zh-CN" sz="18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solidFill>
                            <a:srgbClr val="FF0000"/>
                          </a:solidFill>
                          <a:effectLst/>
                          <a:latin typeface="Times New Roman" panose="02020603050405020304" pitchFamily="18" charset="0"/>
                          <a:cs typeface="Times New Roman" panose="02020603050405020304" pitchFamily="18" charset="0"/>
                        </a:rPr>
                        <a:t>2.5Gsps</a:t>
                      </a:r>
                      <a:endParaRPr 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500Msps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1.0Gsps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1.25Gsps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639105"/>
                  </a:ext>
                </a:extLst>
              </a:tr>
              <a:tr h="1527712">
                <a:tc>
                  <a:txBody>
                    <a:bodyPr/>
                    <a:lstStyle/>
                    <a:p>
                      <a:pPr indent="127000" algn="ctr">
                        <a:lnSpc>
                          <a:spcPct val="150000"/>
                        </a:lnSpc>
                      </a:pPr>
                      <a:r>
                        <a:rPr lang="zh-CN" sz="1800">
                          <a:effectLst/>
                          <a:latin typeface="Times New Roman" panose="02020603050405020304" pitchFamily="18" charset="0"/>
                          <a:cs typeface="Times New Roman" panose="02020603050405020304" pitchFamily="18" charset="0"/>
                        </a:rPr>
                        <a:t>频率范围</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solidFill>
                            <a:srgbClr val="0070C0"/>
                          </a:solidFill>
                          <a:effectLst/>
                          <a:latin typeface="Times New Roman" panose="02020603050405020304" pitchFamily="18" charset="0"/>
                          <a:cs typeface="Times New Roman" panose="02020603050405020304" pitchFamily="18" charset="0"/>
                        </a:rPr>
                        <a:t>70~6000MHz</a:t>
                      </a:r>
                      <a:endParaRPr lang="zh-CN" sz="18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solidFill>
                            <a:srgbClr val="FF0000"/>
                          </a:solidFill>
                          <a:effectLst/>
                          <a:latin typeface="Times New Roman" panose="02020603050405020304" pitchFamily="18" charset="0"/>
                          <a:cs typeface="Times New Roman" panose="02020603050405020304" pitchFamily="18" charset="0"/>
                        </a:rPr>
                        <a:t>基带模式下：</a:t>
                      </a:r>
                      <a:r>
                        <a:rPr lang="en-US" sz="1800" dirty="0">
                          <a:solidFill>
                            <a:srgbClr val="FF0000"/>
                          </a:solidFill>
                          <a:effectLst/>
                          <a:latin typeface="Times New Roman" panose="02020603050405020304" pitchFamily="18" charset="0"/>
                          <a:cs typeface="Times New Roman" panose="02020603050405020304" pitchFamily="18" charset="0"/>
                        </a:rPr>
                        <a:t>1.25GHz</a:t>
                      </a:r>
                      <a:r>
                        <a:rPr lang="zh-CN" sz="1800" dirty="0">
                          <a:solidFill>
                            <a:srgbClr val="FF0000"/>
                          </a:solidFill>
                          <a:effectLst/>
                          <a:latin typeface="Times New Roman" panose="02020603050405020304" pitchFamily="18" charset="0"/>
                          <a:cs typeface="Times New Roman" panose="02020603050405020304" pitchFamily="18" charset="0"/>
                        </a:rPr>
                        <a:t>；</a:t>
                      </a:r>
                    </a:p>
                    <a:p>
                      <a:pPr indent="127000" algn="ctr">
                        <a:lnSpc>
                          <a:spcPct val="150000"/>
                        </a:lnSpc>
                      </a:pPr>
                      <a:r>
                        <a:rPr lang="zh-CN" sz="1800" dirty="0">
                          <a:solidFill>
                            <a:srgbClr val="FF0000"/>
                          </a:solidFill>
                          <a:effectLst/>
                          <a:latin typeface="Times New Roman" panose="02020603050405020304" pitchFamily="18" charset="0"/>
                          <a:cs typeface="Times New Roman" panose="02020603050405020304" pitchFamily="18" charset="0"/>
                        </a:rPr>
                        <a:t>混频模式下：</a:t>
                      </a:r>
                    </a:p>
                    <a:p>
                      <a:pPr indent="127000" algn="ctr">
                        <a:lnSpc>
                          <a:spcPct val="150000"/>
                        </a:lnSpc>
                      </a:pPr>
                      <a:r>
                        <a:rPr lang="en-US" sz="1800" dirty="0">
                          <a:solidFill>
                            <a:srgbClr val="FF0000"/>
                          </a:solidFill>
                          <a:effectLst/>
                          <a:latin typeface="Times New Roman" panose="02020603050405020304" pitchFamily="18" charset="0"/>
                          <a:cs typeface="Times New Roman" panose="02020603050405020304" pitchFamily="18" charset="0"/>
                        </a:rPr>
                        <a:t>1.25~3.0GHz</a:t>
                      </a:r>
                      <a:endParaRPr 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effectLst/>
                          <a:latin typeface="Times New Roman" panose="02020603050405020304" pitchFamily="18" charset="0"/>
                          <a:cs typeface="Times New Roman" panose="02020603050405020304" pitchFamily="18" charset="0"/>
                        </a:rPr>
                        <a:t>——</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effectLst/>
                          <a:latin typeface="Times New Roman" panose="02020603050405020304" pitchFamily="18" charset="0"/>
                          <a:cs typeface="Times New Roman" panose="02020603050405020304" pitchFamily="18" charset="0"/>
                        </a:rPr>
                        <a:t>——</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 </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008362"/>
                  </a:ext>
                </a:extLst>
              </a:tr>
              <a:tr h="374888">
                <a:tc>
                  <a:txBody>
                    <a:bodyPr/>
                    <a:lstStyle/>
                    <a:p>
                      <a:pPr indent="127000" algn="ctr">
                        <a:lnSpc>
                          <a:spcPct val="150000"/>
                        </a:lnSpc>
                      </a:pPr>
                      <a:r>
                        <a:rPr lang="zh-CN" sz="1800">
                          <a:effectLst/>
                          <a:latin typeface="Times New Roman" panose="02020603050405020304" pitchFamily="18" charset="0"/>
                          <a:cs typeface="Times New Roman" panose="02020603050405020304" pitchFamily="18" charset="0"/>
                        </a:rPr>
                        <a:t>带宽</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solidFill>
                            <a:srgbClr val="0070C0"/>
                          </a:solidFill>
                          <a:effectLst/>
                          <a:latin typeface="Times New Roman" panose="02020603050405020304" pitchFamily="18" charset="0"/>
                          <a:cs typeface="Times New Roman" panose="02020603050405020304" pitchFamily="18" charset="0"/>
                        </a:rPr>
                        <a:t>56MHz</a:t>
                      </a:r>
                      <a:endParaRPr lang="zh-CN" sz="18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solidFill>
                            <a:srgbClr val="FF0000"/>
                          </a:solidFill>
                          <a:effectLst/>
                          <a:latin typeface="Times New Roman" panose="02020603050405020304" pitchFamily="18" charset="0"/>
                          <a:cs typeface="Times New Roman" panose="02020603050405020304" pitchFamily="18" charset="0"/>
                        </a:rPr>
                        <a:t>——</a:t>
                      </a:r>
                      <a:endParaRPr 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0~3.0GHz</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500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600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03892749"/>
                  </a:ext>
                </a:extLst>
              </a:tr>
              <a:tr h="374888">
                <a:tc>
                  <a:txBody>
                    <a:bodyPr/>
                    <a:lstStyle/>
                    <a:p>
                      <a:pPr indent="127000" algn="ctr">
                        <a:lnSpc>
                          <a:spcPct val="150000"/>
                        </a:lnSpc>
                      </a:pPr>
                      <a:r>
                        <a:rPr lang="zh-CN" sz="1800">
                          <a:effectLst/>
                          <a:latin typeface="Times New Roman" panose="02020603050405020304" pitchFamily="18" charset="0"/>
                          <a:cs typeface="Times New Roman" panose="02020603050405020304" pitchFamily="18" charset="0"/>
                        </a:rPr>
                        <a:t>量化比特</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solidFill>
                            <a:srgbClr val="0070C0"/>
                          </a:solidFill>
                          <a:effectLst/>
                          <a:latin typeface="Times New Roman" panose="02020603050405020304" pitchFamily="18" charset="0"/>
                          <a:cs typeface="Times New Roman" panose="02020603050405020304" pitchFamily="18" charset="0"/>
                        </a:rPr>
                        <a:t>12bit</a:t>
                      </a:r>
                      <a:endParaRPr lang="zh-CN" sz="18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solidFill>
                            <a:srgbClr val="FF0000"/>
                          </a:solidFill>
                          <a:effectLst/>
                          <a:latin typeface="Times New Roman" panose="02020603050405020304" pitchFamily="18" charset="0"/>
                          <a:cs typeface="Times New Roman" panose="02020603050405020304" pitchFamily="18" charset="0"/>
                        </a:rPr>
                        <a:t>11bit/14bit</a:t>
                      </a:r>
                      <a:endParaRPr 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a:effectLst/>
                          <a:latin typeface="Times New Roman" panose="02020603050405020304" pitchFamily="18" charset="0"/>
                          <a:cs typeface="Times New Roman" panose="02020603050405020304" pitchFamily="18" charset="0"/>
                        </a:rPr>
                        <a:t>16bit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16bit</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16bit</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84599871"/>
                  </a:ext>
                </a:extLst>
              </a:tr>
              <a:tr h="903448">
                <a:tc>
                  <a:txBody>
                    <a:bodyPr/>
                    <a:lstStyle/>
                    <a:p>
                      <a:pPr indent="127000" algn="ctr">
                        <a:lnSpc>
                          <a:spcPct val="150000"/>
                        </a:lnSpc>
                      </a:pPr>
                      <a:r>
                        <a:rPr lang="zh-CN" sz="1800">
                          <a:effectLst/>
                          <a:latin typeface="Times New Roman" panose="02020603050405020304" pitchFamily="18" charset="0"/>
                          <a:cs typeface="Times New Roman" panose="02020603050405020304" pitchFamily="18" charset="0"/>
                        </a:rPr>
                        <a:t>滤波器</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solidFill>
                            <a:srgbClr val="0070C0"/>
                          </a:solidFill>
                          <a:effectLst/>
                          <a:latin typeface="Times New Roman" panose="02020603050405020304" pitchFamily="18" charset="0"/>
                          <a:cs typeface="Times New Roman" panose="02020603050405020304" pitchFamily="18" charset="0"/>
                        </a:rPr>
                        <a:t>——</a:t>
                      </a:r>
                      <a:endParaRPr lang="zh-CN" sz="18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dirty="0">
                          <a:solidFill>
                            <a:srgbClr val="FF0000"/>
                          </a:solidFill>
                          <a:effectLst/>
                          <a:latin typeface="Times New Roman" panose="02020603050405020304" pitchFamily="18" charset="0"/>
                          <a:cs typeface="Times New Roman" panose="02020603050405020304" pitchFamily="18" charset="0"/>
                        </a:rPr>
                        <a:t>——</a:t>
                      </a:r>
                      <a:endParaRPr 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2x/4x</a:t>
                      </a:r>
                      <a:r>
                        <a:rPr lang="zh-CN" sz="1800" dirty="0">
                          <a:effectLst/>
                          <a:latin typeface="Times New Roman" panose="02020603050405020304" pitchFamily="18" charset="0"/>
                          <a:cs typeface="Times New Roman" panose="02020603050405020304" pitchFamily="18" charset="0"/>
                        </a:rPr>
                        <a:t>可选内插滤波器</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pPr>
                      <a:r>
                        <a:rPr lang="en-US" sz="1800" dirty="0">
                          <a:effectLst/>
                          <a:latin typeface="Times New Roman" panose="02020603050405020304" pitchFamily="18" charset="0"/>
                          <a:cs typeface="Times New Roman" panose="02020603050405020304" pitchFamily="18" charset="0"/>
                        </a:rPr>
                        <a:t>2x/4x/8x/16x </a:t>
                      </a:r>
                      <a:r>
                        <a:rPr lang="zh-CN" sz="1800" dirty="0">
                          <a:effectLst/>
                          <a:latin typeface="Times New Roman" panose="02020603050405020304" pitchFamily="18" charset="0"/>
                          <a:cs typeface="Times New Roman" panose="02020603050405020304" pitchFamily="18" charset="0"/>
                        </a:rPr>
                        <a:t>可选内插滤波器</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4318498"/>
                  </a:ext>
                </a:extLst>
              </a:tr>
            </a:tbl>
          </a:graphicData>
        </a:graphic>
      </p:graphicFrame>
      <p:sp>
        <p:nvSpPr>
          <p:cNvPr id="4" name="文本框 3">
            <a:extLst>
              <a:ext uri="{FF2B5EF4-FFF2-40B4-BE49-F238E27FC236}">
                <a16:creationId xmlns:a16="http://schemas.microsoft.com/office/drawing/2014/main" id="{ED55B4AF-F4E5-C611-0D59-E0D351CD7CBF}"/>
              </a:ext>
            </a:extLst>
          </p:cNvPr>
          <p:cNvSpPr txBox="1"/>
          <p:nvPr/>
        </p:nvSpPr>
        <p:spPr>
          <a:xfrm>
            <a:off x="391885" y="719631"/>
            <a:ext cx="2976465" cy="369332"/>
          </a:xfrm>
          <a:prstGeom prst="rect">
            <a:avLst/>
          </a:prstGeom>
          <a:noFill/>
        </p:spPr>
        <p:txBody>
          <a:bodyPr wrap="square" rtlCol="0">
            <a:spAutoFit/>
          </a:bodyPr>
          <a:lstStyle/>
          <a:p>
            <a:r>
              <a:rPr lang="en-US" altLang="zh-CN" dirty="0"/>
              <a:t>4</a:t>
            </a:r>
            <a:r>
              <a:rPr lang="zh-CN" altLang="en-US" dirty="0"/>
              <a:t>、上变频模块</a:t>
            </a:r>
          </a:p>
        </p:txBody>
      </p:sp>
      <p:sp>
        <p:nvSpPr>
          <p:cNvPr id="5" name="矩形 4">
            <a:extLst>
              <a:ext uri="{FF2B5EF4-FFF2-40B4-BE49-F238E27FC236}">
                <a16:creationId xmlns:a16="http://schemas.microsoft.com/office/drawing/2014/main" id="{505BDD16-948C-D97A-DF10-DF69B64F4C35}"/>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Tree>
    <p:extLst>
      <p:ext uri="{BB962C8B-B14F-4D97-AF65-F5344CB8AC3E}">
        <p14:creationId xmlns:p14="http://schemas.microsoft.com/office/powerpoint/2010/main" val="25832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55B4AF-F4E5-C611-0D59-E0D351CD7CBF}"/>
              </a:ext>
            </a:extLst>
          </p:cNvPr>
          <p:cNvSpPr txBox="1"/>
          <p:nvPr/>
        </p:nvSpPr>
        <p:spPr>
          <a:xfrm>
            <a:off x="391885" y="719631"/>
            <a:ext cx="2976465" cy="369332"/>
          </a:xfrm>
          <a:prstGeom prst="rect">
            <a:avLst/>
          </a:prstGeom>
          <a:noFill/>
        </p:spPr>
        <p:txBody>
          <a:bodyPr wrap="square" rtlCol="0">
            <a:spAutoFit/>
          </a:bodyPr>
          <a:lstStyle/>
          <a:p>
            <a:r>
              <a:rPr lang="en-US" altLang="zh-CN" dirty="0"/>
              <a:t>4</a:t>
            </a:r>
            <a:r>
              <a:rPr lang="zh-CN" altLang="en-US" dirty="0"/>
              <a:t>、上变频模块</a:t>
            </a:r>
          </a:p>
        </p:txBody>
      </p:sp>
      <p:grpSp>
        <p:nvGrpSpPr>
          <p:cNvPr id="5" name="组合 4">
            <a:extLst>
              <a:ext uri="{FF2B5EF4-FFF2-40B4-BE49-F238E27FC236}">
                <a16:creationId xmlns:a16="http://schemas.microsoft.com/office/drawing/2014/main" id="{00000000-0008-0000-0000-00006D000000}"/>
              </a:ext>
            </a:extLst>
          </p:cNvPr>
          <p:cNvGrpSpPr/>
          <p:nvPr/>
        </p:nvGrpSpPr>
        <p:grpSpPr>
          <a:xfrm>
            <a:off x="1183941" y="1500622"/>
            <a:ext cx="9562861" cy="1822681"/>
            <a:chOff x="0" y="0"/>
            <a:chExt cx="10216002" cy="1753407"/>
          </a:xfrm>
        </p:grpSpPr>
        <p:sp>
          <p:nvSpPr>
            <p:cNvPr id="6" name="圆角矩形 64">
              <a:extLst>
                <a:ext uri="{FF2B5EF4-FFF2-40B4-BE49-F238E27FC236}">
                  <a16:creationId xmlns:a16="http://schemas.microsoft.com/office/drawing/2014/main" id="{00000000-0008-0000-0000-000041000000}"/>
                </a:ext>
              </a:extLst>
            </p:cNvPr>
            <p:cNvSpPr/>
            <p:nvPr/>
          </p:nvSpPr>
          <p:spPr>
            <a:xfrm>
              <a:off x="0" y="150914"/>
              <a:ext cx="1038026" cy="16024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2000" dirty="0"/>
                <a:t>FPGA</a:t>
              </a:r>
              <a:endParaRPr lang="zh-CN" altLang="en-US" sz="2000" dirty="0"/>
            </a:p>
          </p:txBody>
        </p:sp>
        <p:sp>
          <p:nvSpPr>
            <p:cNvPr id="7" name="右箭头 65">
              <a:extLst>
                <a:ext uri="{FF2B5EF4-FFF2-40B4-BE49-F238E27FC236}">
                  <a16:creationId xmlns:a16="http://schemas.microsoft.com/office/drawing/2014/main" id="{00000000-0008-0000-0000-000042000000}"/>
                </a:ext>
              </a:extLst>
            </p:cNvPr>
            <p:cNvSpPr/>
            <p:nvPr/>
          </p:nvSpPr>
          <p:spPr>
            <a:xfrm>
              <a:off x="1158549" y="243514"/>
              <a:ext cx="1244082" cy="133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数字中频</a:t>
              </a:r>
              <a:endParaRPr lang="en-US" altLang="zh-CN" sz="1100"/>
            </a:p>
            <a:p>
              <a:pPr algn="l"/>
              <a:r>
                <a:rPr lang="en-US" altLang="zh-CN" sz="1100"/>
                <a:t>0</a:t>
              </a:r>
              <a:r>
                <a:rPr lang="zh-CN" altLang="en-US" sz="1100"/>
                <a:t>至</a:t>
              </a:r>
              <a:r>
                <a:rPr lang="en-US" altLang="zh-CN" sz="1100"/>
                <a:t>500MHz</a:t>
              </a:r>
              <a:endParaRPr lang="zh-CN" altLang="en-US" sz="1100"/>
            </a:p>
          </p:txBody>
        </p:sp>
        <p:grpSp>
          <p:nvGrpSpPr>
            <p:cNvPr id="8" name="组合 7">
              <a:extLst>
                <a:ext uri="{FF2B5EF4-FFF2-40B4-BE49-F238E27FC236}">
                  <a16:creationId xmlns:a16="http://schemas.microsoft.com/office/drawing/2014/main" id="{00000000-0008-0000-0000-000043000000}"/>
                </a:ext>
              </a:extLst>
            </p:cNvPr>
            <p:cNvGrpSpPr/>
            <p:nvPr/>
          </p:nvGrpSpPr>
          <p:grpSpPr>
            <a:xfrm>
              <a:off x="2523153" y="0"/>
              <a:ext cx="1492898" cy="1680216"/>
              <a:chOff x="2523153" y="0"/>
              <a:chExt cx="1492898" cy="1687286"/>
            </a:xfrm>
          </p:grpSpPr>
          <p:sp>
            <p:nvSpPr>
              <p:cNvPr id="14" name="流程图: 离页连接符 13">
                <a:extLst>
                  <a:ext uri="{FF2B5EF4-FFF2-40B4-BE49-F238E27FC236}">
                    <a16:creationId xmlns:a16="http://schemas.microsoft.com/office/drawing/2014/main" id="{00000000-0008-0000-0000-000044000000}"/>
                  </a:ext>
                </a:extLst>
              </p:cNvPr>
              <p:cNvSpPr/>
              <p:nvPr/>
            </p:nvSpPr>
            <p:spPr>
              <a:xfrm rot="16200000">
                <a:off x="2425959" y="97194"/>
                <a:ext cx="1687286" cy="149289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5" name="文本框 68">
                <a:extLst>
                  <a:ext uri="{FF2B5EF4-FFF2-40B4-BE49-F238E27FC236}">
                    <a16:creationId xmlns:a16="http://schemas.microsoft.com/office/drawing/2014/main" id="{00000000-0008-0000-0000-000045000000}"/>
                  </a:ext>
                </a:extLst>
              </p:cNvPr>
              <p:cNvSpPr txBox="1"/>
              <p:nvPr/>
            </p:nvSpPr>
            <p:spPr>
              <a:xfrm>
                <a:off x="2713652" y="532623"/>
                <a:ext cx="921396" cy="5209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200" b="1" dirty="0">
                    <a:solidFill>
                      <a:schemeClr val="bg1"/>
                    </a:solidFill>
                  </a:rPr>
                  <a:t>DAC </a:t>
                </a:r>
              </a:p>
              <a:p>
                <a:r>
                  <a:rPr lang="en-US" altLang="zh-CN" sz="1200" b="1" dirty="0">
                    <a:solidFill>
                      <a:schemeClr val="bg1"/>
                    </a:solidFill>
                  </a:rPr>
                  <a:t>AD9739</a:t>
                </a:r>
                <a:endParaRPr lang="zh-CN" altLang="en-US" sz="1200" b="1" dirty="0">
                  <a:solidFill>
                    <a:schemeClr val="bg1"/>
                  </a:solidFill>
                </a:endParaRPr>
              </a:p>
            </p:txBody>
          </p:sp>
        </p:grpSp>
        <p:sp>
          <p:nvSpPr>
            <p:cNvPr id="9" name="右箭头 69">
              <a:extLst>
                <a:ext uri="{FF2B5EF4-FFF2-40B4-BE49-F238E27FC236}">
                  <a16:creationId xmlns:a16="http://schemas.microsoft.com/office/drawing/2014/main" id="{00000000-0008-0000-0000-000046000000}"/>
                </a:ext>
              </a:extLst>
            </p:cNvPr>
            <p:cNvSpPr/>
            <p:nvPr/>
          </p:nvSpPr>
          <p:spPr>
            <a:xfrm>
              <a:off x="6881326" y="615322"/>
              <a:ext cx="1017575" cy="5059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射频输出</a:t>
              </a:r>
            </a:p>
          </p:txBody>
        </p:sp>
        <p:sp>
          <p:nvSpPr>
            <p:cNvPr id="10" name="流程图: 汇总连接 9">
              <a:extLst>
                <a:ext uri="{FF2B5EF4-FFF2-40B4-BE49-F238E27FC236}">
                  <a16:creationId xmlns:a16="http://schemas.microsoft.com/office/drawing/2014/main" id="{00000000-0008-0000-0000-000047000000}"/>
                </a:ext>
              </a:extLst>
            </p:cNvPr>
            <p:cNvSpPr/>
            <p:nvPr/>
          </p:nvSpPr>
          <p:spPr>
            <a:xfrm>
              <a:off x="5912497" y="540680"/>
              <a:ext cx="669304" cy="664560"/>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dirty="0"/>
                <a:t>上变频</a:t>
              </a:r>
            </a:p>
          </p:txBody>
        </p:sp>
        <p:sp>
          <p:nvSpPr>
            <p:cNvPr id="11" name="右箭头 71">
              <a:extLst>
                <a:ext uri="{FF2B5EF4-FFF2-40B4-BE49-F238E27FC236}">
                  <a16:creationId xmlns:a16="http://schemas.microsoft.com/office/drawing/2014/main" id="{00000000-0008-0000-0000-000048000000}"/>
                </a:ext>
              </a:extLst>
            </p:cNvPr>
            <p:cNvSpPr/>
            <p:nvPr/>
          </p:nvSpPr>
          <p:spPr>
            <a:xfrm>
              <a:off x="4206550" y="278062"/>
              <a:ext cx="1387150" cy="1161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dirty="0"/>
                <a:t>模拟中频</a:t>
              </a:r>
              <a:endParaRPr lang="en-US" altLang="zh-CN" sz="1100" dirty="0"/>
            </a:p>
            <a:p>
              <a:pPr algn="l"/>
              <a:r>
                <a:rPr lang="en-US" altLang="zh-CN" sz="1100" dirty="0"/>
                <a:t>BW500MHz</a:t>
              </a:r>
              <a:endParaRPr lang="zh-CN" altLang="en-US" sz="1100" dirty="0"/>
            </a:p>
          </p:txBody>
        </p:sp>
        <p:sp>
          <p:nvSpPr>
            <p:cNvPr id="12" name="圆角矩形 72">
              <a:extLst>
                <a:ext uri="{FF2B5EF4-FFF2-40B4-BE49-F238E27FC236}">
                  <a16:creationId xmlns:a16="http://schemas.microsoft.com/office/drawing/2014/main" id="{00000000-0008-0000-0000-000049000000}"/>
                </a:ext>
              </a:extLst>
            </p:cNvPr>
            <p:cNvSpPr/>
            <p:nvPr/>
          </p:nvSpPr>
          <p:spPr>
            <a:xfrm>
              <a:off x="8190721" y="587332"/>
              <a:ext cx="769776" cy="642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滤波器</a:t>
              </a:r>
            </a:p>
          </p:txBody>
        </p:sp>
        <p:sp>
          <p:nvSpPr>
            <p:cNvPr id="13" name="右箭头 73">
              <a:extLst>
                <a:ext uri="{FF2B5EF4-FFF2-40B4-BE49-F238E27FC236}">
                  <a16:creationId xmlns:a16="http://schemas.microsoft.com/office/drawing/2014/main" id="{00000000-0008-0000-0000-00004A000000}"/>
                </a:ext>
              </a:extLst>
            </p:cNvPr>
            <p:cNvSpPr/>
            <p:nvPr/>
          </p:nvSpPr>
          <p:spPr>
            <a:xfrm>
              <a:off x="9198427" y="623097"/>
              <a:ext cx="1017575" cy="5059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射频输出</a:t>
              </a:r>
            </a:p>
          </p:txBody>
        </p:sp>
      </p:grpSp>
      <p:sp>
        <p:nvSpPr>
          <p:cNvPr id="16" name="圆角矩形 9">
            <a:extLst>
              <a:ext uri="{FF2B5EF4-FFF2-40B4-BE49-F238E27FC236}">
                <a16:creationId xmlns:a16="http://schemas.microsoft.com/office/drawing/2014/main" id="{00000000-0008-0000-0000-00000A000000}"/>
              </a:ext>
            </a:extLst>
          </p:cNvPr>
          <p:cNvSpPr/>
          <p:nvPr/>
        </p:nvSpPr>
        <p:spPr>
          <a:xfrm>
            <a:off x="2677886" y="3863520"/>
            <a:ext cx="888101" cy="2530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800" dirty="0"/>
              <a:t>FPGA</a:t>
            </a:r>
            <a:endParaRPr lang="zh-CN" altLang="en-US" sz="1800" dirty="0"/>
          </a:p>
        </p:txBody>
      </p:sp>
      <p:sp>
        <p:nvSpPr>
          <p:cNvPr id="17" name="流程图: 汇总连接 16">
            <a:extLst>
              <a:ext uri="{FF2B5EF4-FFF2-40B4-BE49-F238E27FC236}">
                <a16:creationId xmlns:a16="http://schemas.microsoft.com/office/drawing/2014/main" id="{00000000-0008-0000-0000-00000C000000}"/>
              </a:ext>
            </a:extLst>
          </p:cNvPr>
          <p:cNvSpPr/>
          <p:nvPr/>
        </p:nvSpPr>
        <p:spPr>
          <a:xfrm>
            <a:off x="4850502" y="4044564"/>
            <a:ext cx="740150" cy="691561"/>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700"/>
              <a:t>上变频</a:t>
            </a:r>
            <a:endParaRPr lang="en-US" altLang="zh-CN" sz="700"/>
          </a:p>
          <a:p>
            <a:pPr algn="l"/>
            <a:r>
              <a:rPr lang="en-US" altLang="zh-CN" sz="700"/>
              <a:t>AD9361</a:t>
            </a:r>
            <a:endParaRPr lang="zh-CN" altLang="en-US" sz="700"/>
          </a:p>
        </p:txBody>
      </p:sp>
      <p:sp>
        <p:nvSpPr>
          <p:cNvPr id="18" name="右箭头 42">
            <a:extLst>
              <a:ext uri="{FF2B5EF4-FFF2-40B4-BE49-F238E27FC236}">
                <a16:creationId xmlns:a16="http://schemas.microsoft.com/office/drawing/2014/main" id="{00000000-0008-0000-0000-00002B000000}"/>
              </a:ext>
            </a:extLst>
          </p:cNvPr>
          <p:cNvSpPr/>
          <p:nvPr/>
        </p:nvSpPr>
        <p:spPr>
          <a:xfrm>
            <a:off x="3673898" y="4178258"/>
            <a:ext cx="982555" cy="521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数字中频</a:t>
            </a:r>
            <a:r>
              <a:rPr lang="en-US" altLang="zh-CN" sz="1100"/>
              <a:t>1</a:t>
            </a:r>
            <a:endParaRPr lang="zh-CN" altLang="en-US" sz="1100"/>
          </a:p>
        </p:txBody>
      </p:sp>
      <p:sp>
        <p:nvSpPr>
          <p:cNvPr id="19" name="右箭头 43">
            <a:extLst>
              <a:ext uri="{FF2B5EF4-FFF2-40B4-BE49-F238E27FC236}">
                <a16:creationId xmlns:a16="http://schemas.microsoft.com/office/drawing/2014/main" id="{00000000-0008-0000-0000-00002C000000}"/>
              </a:ext>
            </a:extLst>
          </p:cNvPr>
          <p:cNvSpPr/>
          <p:nvPr/>
        </p:nvSpPr>
        <p:spPr>
          <a:xfrm>
            <a:off x="3678630" y="4894349"/>
            <a:ext cx="982555" cy="537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数字中频</a:t>
            </a:r>
            <a:r>
              <a:rPr lang="en-US" altLang="zh-CN" sz="1100"/>
              <a:t>2</a:t>
            </a:r>
            <a:endParaRPr lang="zh-CN" altLang="en-US" sz="1100"/>
          </a:p>
        </p:txBody>
      </p:sp>
      <p:sp>
        <p:nvSpPr>
          <p:cNvPr id="20" name="右箭头 44">
            <a:extLst>
              <a:ext uri="{FF2B5EF4-FFF2-40B4-BE49-F238E27FC236}">
                <a16:creationId xmlns:a16="http://schemas.microsoft.com/office/drawing/2014/main" id="{00000000-0008-0000-0000-00002D000000}"/>
              </a:ext>
            </a:extLst>
          </p:cNvPr>
          <p:cNvSpPr/>
          <p:nvPr/>
        </p:nvSpPr>
        <p:spPr>
          <a:xfrm>
            <a:off x="3654966" y="5688532"/>
            <a:ext cx="982555" cy="521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数字中频</a:t>
            </a:r>
            <a:r>
              <a:rPr lang="en-US" altLang="zh-CN" sz="1100"/>
              <a:t>3</a:t>
            </a:r>
            <a:endParaRPr lang="zh-CN" altLang="en-US" sz="1100"/>
          </a:p>
        </p:txBody>
      </p:sp>
      <p:sp>
        <p:nvSpPr>
          <p:cNvPr id="21" name="流程图: 或者 20">
            <a:extLst>
              <a:ext uri="{FF2B5EF4-FFF2-40B4-BE49-F238E27FC236}">
                <a16:creationId xmlns:a16="http://schemas.microsoft.com/office/drawing/2014/main" id="{00000000-0008-0000-0000-00002E000000}"/>
              </a:ext>
            </a:extLst>
          </p:cNvPr>
          <p:cNvSpPr/>
          <p:nvPr/>
        </p:nvSpPr>
        <p:spPr>
          <a:xfrm>
            <a:off x="6655637" y="4813892"/>
            <a:ext cx="623800" cy="699052"/>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合路</a:t>
            </a:r>
          </a:p>
        </p:txBody>
      </p:sp>
      <p:sp>
        <p:nvSpPr>
          <p:cNvPr id="22" name="右箭头 46">
            <a:extLst>
              <a:ext uri="{FF2B5EF4-FFF2-40B4-BE49-F238E27FC236}">
                <a16:creationId xmlns:a16="http://schemas.microsoft.com/office/drawing/2014/main" id="{00000000-0008-0000-0000-00002F000000}"/>
              </a:ext>
            </a:extLst>
          </p:cNvPr>
          <p:cNvSpPr/>
          <p:nvPr/>
        </p:nvSpPr>
        <p:spPr>
          <a:xfrm>
            <a:off x="5692015" y="4837554"/>
            <a:ext cx="930492" cy="537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L2</a:t>
            </a:r>
            <a:r>
              <a:rPr lang="zh-CN" altLang="en-US" sz="1100"/>
              <a:t>频段</a:t>
            </a:r>
          </a:p>
        </p:txBody>
      </p:sp>
      <p:sp>
        <p:nvSpPr>
          <p:cNvPr id="23" name="右箭头 47">
            <a:extLst>
              <a:ext uri="{FF2B5EF4-FFF2-40B4-BE49-F238E27FC236}">
                <a16:creationId xmlns:a16="http://schemas.microsoft.com/office/drawing/2014/main" id="{00000000-0008-0000-0000-000030000000}"/>
              </a:ext>
            </a:extLst>
          </p:cNvPr>
          <p:cNvSpPr/>
          <p:nvPr/>
        </p:nvSpPr>
        <p:spPr>
          <a:xfrm rot="1550688">
            <a:off x="5717526" y="4372779"/>
            <a:ext cx="971242" cy="521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L1</a:t>
            </a:r>
            <a:r>
              <a:rPr lang="zh-CN" altLang="en-US" sz="1100"/>
              <a:t>频段</a:t>
            </a:r>
          </a:p>
        </p:txBody>
      </p:sp>
      <p:sp>
        <p:nvSpPr>
          <p:cNvPr id="24" name="右箭头 48">
            <a:extLst>
              <a:ext uri="{FF2B5EF4-FFF2-40B4-BE49-F238E27FC236}">
                <a16:creationId xmlns:a16="http://schemas.microsoft.com/office/drawing/2014/main" id="{00000000-0008-0000-0000-000031000000}"/>
              </a:ext>
            </a:extLst>
          </p:cNvPr>
          <p:cNvSpPr/>
          <p:nvPr/>
        </p:nvSpPr>
        <p:spPr>
          <a:xfrm rot="19670037">
            <a:off x="5717525" y="5417810"/>
            <a:ext cx="938112" cy="526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L5</a:t>
            </a:r>
            <a:r>
              <a:rPr lang="zh-CN" altLang="en-US" sz="1100"/>
              <a:t>频段</a:t>
            </a:r>
          </a:p>
        </p:txBody>
      </p:sp>
      <p:sp>
        <p:nvSpPr>
          <p:cNvPr id="25" name="流程图: 汇总连接 24">
            <a:extLst>
              <a:ext uri="{FF2B5EF4-FFF2-40B4-BE49-F238E27FC236}">
                <a16:creationId xmlns:a16="http://schemas.microsoft.com/office/drawing/2014/main" id="{00000000-0008-0000-0000-000033000000}"/>
              </a:ext>
            </a:extLst>
          </p:cNvPr>
          <p:cNvSpPr/>
          <p:nvPr/>
        </p:nvSpPr>
        <p:spPr>
          <a:xfrm>
            <a:off x="4831571" y="4846321"/>
            <a:ext cx="713723" cy="702446"/>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a:ln>
                  <a:noFill/>
                </a:ln>
                <a:solidFill>
                  <a:prstClr val="white"/>
                </a:solidFill>
                <a:effectLst/>
                <a:uLnTx/>
                <a:uFillTx/>
                <a:latin typeface="+mn-lt"/>
                <a:ea typeface="+mn-ea"/>
              </a:rPr>
              <a:t>上变频</a:t>
            </a:r>
            <a:endParaRPr kumimoji="0" lang="en-US" altLang="zh-CN" sz="700" b="0" i="0" u="none" strike="noStrike" kern="0" cap="none" spc="0" normalizeH="0" baseline="0" noProof="0">
              <a:ln>
                <a:noFill/>
              </a:ln>
              <a:solidFill>
                <a:prstClr val="white"/>
              </a:solidFill>
              <a:effectLst/>
              <a:uLnTx/>
              <a:uFillTx/>
              <a:latin typeface="+mn-lt"/>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prstClr val="white"/>
                </a:solidFill>
                <a:effectLst/>
                <a:uLnTx/>
                <a:uFillTx/>
                <a:latin typeface="+mn-lt"/>
                <a:ea typeface="+mn-ea"/>
              </a:rPr>
              <a:t>AD9361</a:t>
            </a:r>
            <a:endParaRPr kumimoji="0" lang="zh-CN" altLang="en-US" sz="700" b="0" i="0" u="none" strike="noStrike" kern="0" cap="none" spc="0" normalizeH="0" baseline="0" noProof="0">
              <a:ln>
                <a:noFill/>
              </a:ln>
              <a:solidFill>
                <a:prstClr val="white"/>
              </a:solidFill>
              <a:effectLst/>
              <a:uLnTx/>
              <a:uFillTx/>
              <a:latin typeface="+mn-lt"/>
              <a:ea typeface="+mn-ea"/>
            </a:endParaRPr>
          </a:p>
        </p:txBody>
      </p:sp>
      <p:sp>
        <p:nvSpPr>
          <p:cNvPr id="26" name="流程图: 汇总连接 25">
            <a:extLst>
              <a:ext uri="{FF2B5EF4-FFF2-40B4-BE49-F238E27FC236}">
                <a16:creationId xmlns:a16="http://schemas.microsoft.com/office/drawing/2014/main" id="{00000000-0008-0000-0000-000034000000}"/>
              </a:ext>
            </a:extLst>
          </p:cNvPr>
          <p:cNvSpPr/>
          <p:nvPr/>
        </p:nvSpPr>
        <p:spPr>
          <a:xfrm>
            <a:off x="4845769" y="5658962"/>
            <a:ext cx="690454" cy="691561"/>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a:ln>
                  <a:noFill/>
                </a:ln>
                <a:solidFill>
                  <a:prstClr val="white"/>
                </a:solidFill>
                <a:effectLst/>
                <a:uLnTx/>
                <a:uFillTx/>
                <a:latin typeface="+mn-lt"/>
                <a:ea typeface="+mn-ea"/>
              </a:rPr>
              <a:t>上变频</a:t>
            </a:r>
            <a:endParaRPr kumimoji="0" lang="en-US" altLang="zh-CN" sz="700" b="0" i="0" u="none" strike="noStrike" kern="0" cap="none" spc="0" normalizeH="0" baseline="0" noProof="0">
              <a:ln>
                <a:noFill/>
              </a:ln>
              <a:solidFill>
                <a:prstClr val="white"/>
              </a:solidFill>
              <a:effectLst/>
              <a:uLnTx/>
              <a:uFillTx/>
              <a:latin typeface="+mn-lt"/>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prstClr val="white"/>
                </a:solidFill>
                <a:effectLst/>
                <a:uLnTx/>
                <a:uFillTx/>
                <a:latin typeface="+mn-lt"/>
                <a:ea typeface="+mn-ea"/>
              </a:rPr>
              <a:t>AD9361</a:t>
            </a:r>
            <a:endParaRPr kumimoji="0" lang="zh-CN" altLang="en-US" sz="700" b="0" i="0" u="none" strike="noStrike" kern="0" cap="none" spc="0" normalizeH="0" baseline="0" noProof="0">
              <a:ln>
                <a:noFill/>
              </a:ln>
              <a:solidFill>
                <a:prstClr val="white"/>
              </a:solidFill>
              <a:effectLst/>
              <a:uLnTx/>
              <a:uFillTx/>
              <a:latin typeface="+mn-lt"/>
              <a:ea typeface="+mn-ea"/>
            </a:endParaRPr>
          </a:p>
        </p:txBody>
      </p:sp>
      <p:sp>
        <p:nvSpPr>
          <p:cNvPr id="27" name="右箭头 61">
            <a:extLst>
              <a:ext uri="{FF2B5EF4-FFF2-40B4-BE49-F238E27FC236}">
                <a16:creationId xmlns:a16="http://schemas.microsoft.com/office/drawing/2014/main" id="{00000000-0008-0000-0000-00003E000000}"/>
              </a:ext>
            </a:extLst>
          </p:cNvPr>
          <p:cNvSpPr/>
          <p:nvPr/>
        </p:nvSpPr>
        <p:spPr>
          <a:xfrm>
            <a:off x="7422438" y="4889953"/>
            <a:ext cx="930490" cy="537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射频输出</a:t>
            </a:r>
          </a:p>
        </p:txBody>
      </p:sp>
      <p:sp>
        <p:nvSpPr>
          <p:cNvPr id="28" name="矩形 27">
            <a:extLst>
              <a:ext uri="{FF2B5EF4-FFF2-40B4-BE49-F238E27FC236}">
                <a16:creationId xmlns:a16="http://schemas.microsoft.com/office/drawing/2014/main" id="{BAB3DD8F-9CB5-0F5C-0912-A39BAE6F5F62}"/>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Tree>
    <p:extLst>
      <p:ext uri="{BB962C8B-B14F-4D97-AF65-F5344CB8AC3E}">
        <p14:creationId xmlns:p14="http://schemas.microsoft.com/office/powerpoint/2010/main" val="129690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55B4AF-F4E5-C611-0D59-E0D351CD7CBF}"/>
              </a:ext>
            </a:extLst>
          </p:cNvPr>
          <p:cNvSpPr txBox="1"/>
          <p:nvPr/>
        </p:nvSpPr>
        <p:spPr>
          <a:xfrm>
            <a:off x="391885" y="719631"/>
            <a:ext cx="2976465" cy="369332"/>
          </a:xfrm>
          <a:prstGeom prst="rect">
            <a:avLst/>
          </a:prstGeom>
          <a:noFill/>
        </p:spPr>
        <p:txBody>
          <a:bodyPr wrap="square" rtlCol="0">
            <a:spAutoFit/>
          </a:bodyPr>
          <a:lstStyle/>
          <a:p>
            <a:r>
              <a:rPr lang="en-US" altLang="zh-CN" dirty="0"/>
              <a:t>5</a:t>
            </a:r>
            <a:r>
              <a:rPr lang="zh-CN" altLang="en-US" dirty="0"/>
              <a:t>、合路放大模块</a:t>
            </a:r>
          </a:p>
        </p:txBody>
      </p:sp>
      <p:sp>
        <p:nvSpPr>
          <p:cNvPr id="28" name="文本框 27">
            <a:extLst>
              <a:ext uri="{FF2B5EF4-FFF2-40B4-BE49-F238E27FC236}">
                <a16:creationId xmlns:a16="http://schemas.microsoft.com/office/drawing/2014/main" id="{9728A12E-105E-7F7B-D42D-04FCA5AE7A62}"/>
              </a:ext>
            </a:extLst>
          </p:cNvPr>
          <p:cNvSpPr txBox="1"/>
          <p:nvPr/>
        </p:nvSpPr>
        <p:spPr>
          <a:xfrm>
            <a:off x="737119" y="1361812"/>
            <a:ext cx="10804848" cy="3265574"/>
          </a:xfrm>
          <a:prstGeom prst="rect">
            <a:avLst/>
          </a:prstGeom>
          <a:noFill/>
        </p:spPr>
        <p:txBody>
          <a:bodyPr wrap="square">
            <a:spAutoFit/>
          </a:bodyPr>
          <a:lstStyle/>
          <a:p>
            <a:pPr indent="342900" algn="just">
              <a:lnSpc>
                <a:spcPct val="150000"/>
              </a:lnSpc>
            </a:pPr>
            <a:r>
              <a:rPr lang="zh-CN" altLang="zh-CN" sz="2000" dirty="0">
                <a:effectLst/>
                <a:latin typeface="Times New Roman" panose="02020603050405020304" pitchFamily="18" charset="0"/>
                <a:ea typeface="宋体" panose="02010600030101010101" pitchFamily="2" charset="-122"/>
              </a:rPr>
              <a:t>导航诱骗信号源最大输出</a:t>
            </a:r>
            <a:r>
              <a:rPr lang="en-US" altLang="zh-CN" sz="2000" dirty="0">
                <a:effectLst/>
                <a:latin typeface="Times New Roman" panose="02020603050405020304" pitchFamily="18" charset="0"/>
                <a:ea typeface="宋体" panose="02010600030101010101" pitchFamily="2" charset="-122"/>
              </a:rPr>
              <a:t>10dBm</a:t>
            </a:r>
            <a:r>
              <a:rPr lang="zh-CN" altLang="zh-CN" sz="2000" dirty="0">
                <a:effectLst/>
                <a:latin typeface="Times New Roman" panose="02020603050405020304" pitchFamily="18" charset="0"/>
                <a:ea typeface="宋体" panose="02010600030101010101" pitchFamily="2" charset="-122"/>
              </a:rPr>
              <a:t>的诱骗信号，在不算计全向发射天线增益的情况下，最大等效辐射功率</a:t>
            </a:r>
            <a:r>
              <a:rPr lang="en-US" altLang="zh-CN" sz="2000" dirty="0">
                <a:effectLst/>
                <a:latin typeface="Times New Roman" panose="02020603050405020304" pitchFamily="18" charset="0"/>
                <a:ea typeface="宋体" panose="02010600030101010101" pitchFamily="2" charset="-122"/>
              </a:rPr>
              <a:t>(EIRP) </a:t>
            </a:r>
            <a:r>
              <a:rPr lang="zh-CN" altLang="zh-CN" sz="2000" dirty="0">
                <a:effectLst/>
                <a:latin typeface="Times New Roman" panose="02020603050405020304" pitchFamily="18" charset="0"/>
                <a:ea typeface="宋体" panose="02010600030101010101" pitchFamily="2" charset="-122"/>
              </a:rPr>
              <a:t>不小于</a:t>
            </a:r>
            <a:r>
              <a:rPr lang="en-US" altLang="zh-CN" sz="2000" dirty="0">
                <a:effectLst/>
                <a:latin typeface="Times New Roman" panose="02020603050405020304" pitchFamily="18" charset="0"/>
                <a:ea typeface="宋体" panose="02010600030101010101" pitchFamily="2" charset="-122"/>
              </a:rPr>
              <a:t>10dBm</a:t>
            </a:r>
            <a:r>
              <a:rPr lang="zh-CN" altLang="zh-CN" sz="2000" dirty="0">
                <a:effectLst/>
                <a:latin typeface="Times New Roman" panose="02020603050405020304" pitchFamily="18" charset="0"/>
                <a:ea typeface="宋体" panose="02010600030101010101" pitchFamily="2" charset="-122"/>
              </a:rPr>
              <a:t>。在飞行过程中无人机与诱骗干扰源发射天线距离最远</a:t>
            </a:r>
            <a:r>
              <a:rPr lang="en-US" altLang="zh-CN" sz="2000" dirty="0">
                <a:effectLst/>
                <a:latin typeface="Times New Roman" panose="02020603050405020304" pitchFamily="18" charset="0"/>
                <a:ea typeface="宋体" panose="02010600030101010101" pitchFamily="2" charset="-122"/>
              </a:rPr>
              <a:t>5km</a:t>
            </a:r>
            <a:r>
              <a:rPr lang="zh-CN" altLang="zh-CN" sz="2000" dirty="0">
                <a:effectLst/>
                <a:latin typeface="Times New Roman" panose="02020603050405020304" pitchFamily="18" charset="0"/>
                <a:ea typeface="宋体" panose="02010600030101010101" pitchFamily="2" charset="-122"/>
              </a:rPr>
              <a:t>计，诱骗信号空间衰减约</a:t>
            </a:r>
            <a:r>
              <a:rPr lang="en-US" altLang="zh-CN" sz="2000" dirty="0">
                <a:effectLst/>
                <a:latin typeface="Times New Roman" panose="02020603050405020304" pitchFamily="18" charset="0"/>
                <a:ea typeface="宋体" panose="02010600030101010101" pitchFamily="2" charset="-122"/>
              </a:rPr>
              <a:t>110dB</a:t>
            </a:r>
            <a:r>
              <a:rPr lang="zh-CN" altLang="zh-CN" sz="2000" dirty="0">
                <a:effectLst/>
                <a:latin typeface="Times New Roman" panose="02020603050405020304" pitchFamily="18" charset="0"/>
                <a:ea typeface="宋体" panose="02010600030101010101" pitchFamily="2" charset="-122"/>
              </a:rPr>
              <a:t>，到达无人机卫星导航接收机接收天线口面的诱骗干扰信号功率高于</a:t>
            </a:r>
            <a:r>
              <a:rPr lang="en-US" altLang="zh-CN" sz="2000" dirty="0">
                <a:effectLst/>
                <a:latin typeface="Times New Roman" panose="02020603050405020304" pitchFamily="18" charset="0"/>
                <a:ea typeface="宋体" panose="02010600030101010101" pitchFamily="2" charset="-122"/>
              </a:rPr>
              <a:t>-100dBm</a:t>
            </a:r>
            <a:r>
              <a:rPr lang="zh-CN" altLang="zh-CN" sz="2000" dirty="0">
                <a:effectLst/>
                <a:latin typeface="Times New Roman" panose="02020603050405020304" pitchFamily="18" charset="0"/>
                <a:ea typeface="宋体" panose="02010600030101010101" pitchFamily="2" charset="-122"/>
              </a:rPr>
              <a:t>，能够实现比真实卫星信号功率高</a:t>
            </a:r>
            <a:r>
              <a:rPr lang="en-US" altLang="zh-CN" sz="2000" dirty="0">
                <a:effectLst/>
                <a:latin typeface="Times New Roman" panose="02020603050405020304" pitchFamily="18" charset="0"/>
                <a:ea typeface="宋体" panose="02010600030101010101" pitchFamily="2" charset="-122"/>
              </a:rPr>
              <a:t>30dB</a:t>
            </a:r>
            <a:r>
              <a:rPr lang="zh-CN" altLang="zh-CN" sz="2000" dirty="0">
                <a:effectLst/>
                <a:latin typeface="Times New Roman" panose="02020603050405020304" pitchFamily="18" charset="0"/>
                <a:ea typeface="宋体" panose="02010600030101010101" pitchFamily="2" charset="-122"/>
              </a:rPr>
              <a:t>的诱骗干扰，对无人机进行诱骗干扰，在考虑无人机接收机天线方向图负仰角约</a:t>
            </a:r>
            <a:r>
              <a:rPr lang="en-US" altLang="zh-CN" sz="2000" dirty="0">
                <a:effectLst/>
                <a:latin typeface="Times New Roman" panose="02020603050405020304" pitchFamily="18" charset="0"/>
                <a:ea typeface="宋体" panose="02010600030101010101" pitchFamily="2" charset="-122"/>
              </a:rPr>
              <a:t>-20dB</a:t>
            </a:r>
            <a:r>
              <a:rPr lang="zh-CN" altLang="zh-CN" sz="2000" dirty="0">
                <a:effectLst/>
                <a:latin typeface="Times New Roman" panose="02020603050405020304" pitchFamily="18" charset="0"/>
                <a:ea typeface="宋体" panose="02010600030101010101" pitchFamily="2" charset="-122"/>
              </a:rPr>
              <a:t>增益的情况下诱骗干扰信号也比真实卫星信号功率高</a:t>
            </a:r>
            <a:r>
              <a:rPr lang="en-US" altLang="zh-CN" sz="2000" dirty="0">
                <a:effectLst/>
                <a:latin typeface="Times New Roman" panose="02020603050405020304" pitchFamily="18" charset="0"/>
                <a:ea typeface="宋体" panose="02010600030101010101" pitchFamily="2" charset="-122"/>
              </a:rPr>
              <a:t>10dB</a:t>
            </a:r>
            <a:r>
              <a:rPr lang="zh-CN" altLang="zh-CN" sz="2000" dirty="0">
                <a:effectLst/>
                <a:latin typeface="Times New Roman" panose="02020603050405020304" pitchFamily="18" charset="0"/>
                <a:ea typeface="宋体" panose="02010600030101010101" pitchFamily="2" charset="-122"/>
              </a:rPr>
              <a:t>，并在诱骗过程中根据无人机与诱骗干扰源之间的距离实时进行功率调整，能够实现作用距离不小于</a:t>
            </a:r>
            <a:r>
              <a:rPr lang="en-US" altLang="zh-CN" sz="2000" dirty="0">
                <a:effectLst/>
                <a:latin typeface="Times New Roman" panose="02020603050405020304" pitchFamily="18" charset="0"/>
                <a:ea typeface="宋体" panose="02010600030101010101" pitchFamily="2" charset="-122"/>
              </a:rPr>
              <a:t>5km</a:t>
            </a:r>
            <a:r>
              <a:rPr lang="zh-CN" altLang="zh-CN" sz="2000" dirty="0">
                <a:effectLst/>
                <a:latin typeface="Times New Roman" panose="02020603050405020304" pitchFamily="18" charset="0"/>
                <a:ea typeface="宋体" panose="02010600030101010101" pitchFamily="2" charset="-122"/>
              </a:rPr>
              <a:t>的距离覆盖要求</a:t>
            </a:r>
            <a:r>
              <a:rPr lang="zh-CN" altLang="zh-CN" sz="1800" dirty="0">
                <a:effectLst/>
                <a:latin typeface="Times New Roman" panose="02020603050405020304" pitchFamily="18" charset="0"/>
                <a:ea typeface="宋体" panose="02010600030101010101" pitchFamily="2" charset="-122"/>
              </a:rPr>
              <a:t>。</a:t>
            </a:r>
          </a:p>
        </p:txBody>
      </p:sp>
      <p:sp>
        <p:nvSpPr>
          <p:cNvPr id="29" name="矩形 28">
            <a:extLst>
              <a:ext uri="{FF2B5EF4-FFF2-40B4-BE49-F238E27FC236}">
                <a16:creationId xmlns:a16="http://schemas.microsoft.com/office/drawing/2014/main" id="{2109F166-13FC-196E-4DF2-A25BB661C448}"/>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Tree>
    <p:extLst>
      <p:ext uri="{BB962C8B-B14F-4D97-AF65-F5344CB8AC3E}">
        <p14:creationId xmlns:p14="http://schemas.microsoft.com/office/powerpoint/2010/main" val="752331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55B4AF-F4E5-C611-0D59-E0D351CD7CBF}"/>
              </a:ext>
            </a:extLst>
          </p:cNvPr>
          <p:cNvSpPr txBox="1"/>
          <p:nvPr/>
        </p:nvSpPr>
        <p:spPr>
          <a:xfrm>
            <a:off x="391885" y="719631"/>
            <a:ext cx="2976465" cy="369332"/>
          </a:xfrm>
          <a:prstGeom prst="rect">
            <a:avLst/>
          </a:prstGeom>
          <a:noFill/>
        </p:spPr>
        <p:txBody>
          <a:bodyPr wrap="square" rtlCol="0">
            <a:spAutoFit/>
          </a:bodyPr>
          <a:lstStyle/>
          <a:p>
            <a:r>
              <a:rPr lang="en-US" altLang="zh-CN" dirty="0"/>
              <a:t>5</a:t>
            </a:r>
            <a:r>
              <a:rPr lang="zh-CN" altLang="en-US" dirty="0"/>
              <a:t>、合路放大模块</a:t>
            </a:r>
          </a:p>
        </p:txBody>
      </p:sp>
      <p:pic>
        <p:nvPicPr>
          <p:cNvPr id="5" name="图片 4">
            <a:extLst>
              <a:ext uri="{FF2B5EF4-FFF2-40B4-BE49-F238E27FC236}">
                <a16:creationId xmlns:a16="http://schemas.microsoft.com/office/drawing/2014/main" id="{9CA69793-ACE6-C3BE-DE2A-0C2FDCDACDEB}"/>
              </a:ext>
            </a:extLst>
          </p:cNvPr>
          <p:cNvPicPr>
            <a:picLocks noChangeAspect="1"/>
          </p:cNvPicPr>
          <p:nvPr/>
        </p:nvPicPr>
        <p:blipFill rotWithShape="1">
          <a:blip r:embed="rId2"/>
          <a:srcRect l="31488" t="14422" r="32883" b="8843"/>
          <a:stretch/>
        </p:blipFill>
        <p:spPr>
          <a:xfrm>
            <a:off x="5555902" y="1088963"/>
            <a:ext cx="4343877" cy="5262466"/>
          </a:xfrm>
          <a:prstGeom prst="rect">
            <a:avLst/>
          </a:prstGeom>
        </p:spPr>
      </p:pic>
      <p:pic>
        <p:nvPicPr>
          <p:cNvPr id="7" name="图片 6">
            <a:extLst>
              <a:ext uri="{FF2B5EF4-FFF2-40B4-BE49-F238E27FC236}">
                <a16:creationId xmlns:a16="http://schemas.microsoft.com/office/drawing/2014/main" id="{36FDFABA-EA21-AF7E-F72E-F30CF237AD29}"/>
              </a:ext>
            </a:extLst>
          </p:cNvPr>
          <p:cNvPicPr>
            <a:picLocks noChangeAspect="1"/>
          </p:cNvPicPr>
          <p:nvPr/>
        </p:nvPicPr>
        <p:blipFill rotWithShape="1">
          <a:blip r:embed="rId3"/>
          <a:srcRect l="35204" t="19048" r="37169" b="10613"/>
          <a:stretch/>
        </p:blipFill>
        <p:spPr>
          <a:xfrm>
            <a:off x="1065784" y="1187578"/>
            <a:ext cx="3674168" cy="5261897"/>
          </a:xfrm>
          <a:prstGeom prst="rect">
            <a:avLst/>
          </a:prstGeom>
        </p:spPr>
      </p:pic>
      <p:sp>
        <p:nvSpPr>
          <p:cNvPr id="8" name="矩形 7">
            <a:extLst>
              <a:ext uri="{FF2B5EF4-FFF2-40B4-BE49-F238E27FC236}">
                <a16:creationId xmlns:a16="http://schemas.microsoft.com/office/drawing/2014/main" id="{A21EC153-696C-AEA8-0454-E1D0FE65BEEC}"/>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Tree>
    <p:extLst>
      <p:ext uri="{BB962C8B-B14F-4D97-AF65-F5344CB8AC3E}">
        <p14:creationId xmlns:p14="http://schemas.microsoft.com/office/powerpoint/2010/main" val="409049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2">
            <a:extLst>
              <a:ext uri="{FF2B5EF4-FFF2-40B4-BE49-F238E27FC236}">
                <a16:creationId xmlns:a16="http://schemas.microsoft.com/office/drawing/2014/main" id="{1D4A8838-7265-18C4-0141-30CFBC392D22}"/>
              </a:ext>
            </a:extLst>
          </p:cNvPr>
          <p:cNvGraphicFramePr>
            <a:graphicFrameLocks noGrp="1"/>
          </p:cNvGraphicFramePr>
          <p:nvPr>
            <p:extLst>
              <p:ext uri="{D42A27DB-BD31-4B8C-83A1-F6EECF244321}">
                <p14:modId xmlns:p14="http://schemas.microsoft.com/office/powerpoint/2010/main" val="3482064607"/>
              </p:ext>
            </p:extLst>
          </p:nvPr>
        </p:nvGraphicFramePr>
        <p:xfrm>
          <a:off x="1955540" y="2107480"/>
          <a:ext cx="6945864" cy="1999027"/>
        </p:xfrm>
        <a:graphic>
          <a:graphicData uri="http://schemas.openxmlformats.org/drawingml/2006/table">
            <a:tbl>
              <a:tblPr bandRow="1">
                <a:tableStyleId>{5FD0F851-EC5A-4D38-B0AD-8093EC10F338}</a:tableStyleId>
              </a:tblPr>
              <a:tblGrid>
                <a:gridCol w="6945864">
                  <a:extLst>
                    <a:ext uri="{9D8B030D-6E8A-4147-A177-3AD203B41FA5}">
                      <a16:colId xmlns:a16="http://schemas.microsoft.com/office/drawing/2014/main" val="1888040002"/>
                    </a:ext>
                  </a:extLst>
                </a:gridCol>
              </a:tblGrid>
              <a:tr h="576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u="none" strike="noStrike" kern="1200" cap="none" spc="0" baseline="0" dirty="0">
                          <a:solidFill>
                            <a:schemeClr val="tx1"/>
                          </a:solidFill>
                          <a:uFillTx/>
                          <a:latin typeface="+mn-lt"/>
                          <a:ea typeface="+mn-ea"/>
                          <a:cs typeface="+mn-cs"/>
                        </a:rPr>
                        <a:t>一、 性能指标</a:t>
                      </a:r>
                    </a:p>
                  </a:txBody>
                  <a:tcPr anchor="ctr"/>
                </a:tc>
                <a:extLst>
                  <a:ext uri="{0D108BD9-81ED-4DB2-BD59-A6C34878D82A}">
                    <a16:rowId xmlns:a16="http://schemas.microsoft.com/office/drawing/2014/main" val="2903123106"/>
                  </a:ext>
                </a:extLst>
              </a:tr>
              <a:tr h="7789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u="none" strike="noStrike" kern="1200" cap="none" spc="0" baseline="0" dirty="0">
                          <a:solidFill>
                            <a:schemeClr val="tx1"/>
                          </a:solidFill>
                          <a:uFillTx/>
                          <a:latin typeface="+mn-lt"/>
                          <a:ea typeface="+mn-ea"/>
                          <a:cs typeface="+mn-cs"/>
                        </a:rPr>
                        <a:t>二、 技术方案</a:t>
                      </a:r>
                    </a:p>
                  </a:txBody>
                  <a:tcPr anchor="ctr"/>
                </a:tc>
                <a:extLst>
                  <a:ext uri="{0D108BD9-81ED-4DB2-BD59-A6C34878D82A}">
                    <a16:rowId xmlns:a16="http://schemas.microsoft.com/office/drawing/2014/main" val="3252090529"/>
                  </a:ext>
                </a:extLst>
              </a:tr>
              <a:tr h="6440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u="none" strike="noStrike" kern="1200" cap="none" spc="0" baseline="0" dirty="0">
                          <a:solidFill>
                            <a:schemeClr val="tx1"/>
                          </a:solidFill>
                          <a:uFillTx/>
                          <a:latin typeface="+mn-lt"/>
                          <a:ea typeface="+mn-ea"/>
                          <a:cs typeface="+mn-cs"/>
                        </a:rPr>
                        <a:t>三、进度人员安排</a:t>
                      </a:r>
                    </a:p>
                  </a:txBody>
                  <a:tcPr anchor="ctr"/>
                </a:tc>
                <a:extLst>
                  <a:ext uri="{0D108BD9-81ED-4DB2-BD59-A6C34878D82A}">
                    <a16:rowId xmlns:a16="http://schemas.microsoft.com/office/drawing/2014/main" val="4010733297"/>
                  </a:ext>
                </a:extLst>
              </a:tr>
            </a:tbl>
          </a:graphicData>
        </a:graphic>
      </p:graphicFrame>
      <p:sp>
        <p:nvSpPr>
          <p:cNvPr id="5" name="矩形 4">
            <a:extLst>
              <a:ext uri="{FF2B5EF4-FFF2-40B4-BE49-F238E27FC236}">
                <a16:creationId xmlns:a16="http://schemas.microsoft.com/office/drawing/2014/main" id="{5991754F-D668-9587-5C9D-A32AE7DD241E}"/>
              </a:ext>
            </a:extLst>
          </p:cNvPr>
          <p:cNvSpPr/>
          <p:nvPr/>
        </p:nvSpPr>
        <p:spPr>
          <a:xfrm>
            <a:off x="142485" y="34725"/>
            <a:ext cx="1008609" cy="523220"/>
          </a:xfrm>
          <a:prstGeom prst="rect">
            <a:avLst/>
          </a:prstGeom>
        </p:spPr>
        <p:txBody>
          <a:bodyPr wrap="non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spTree>
    <p:extLst>
      <p:ext uri="{BB962C8B-B14F-4D97-AF65-F5344CB8AC3E}">
        <p14:creationId xmlns:p14="http://schemas.microsoft.com/office/powerpoint/2010/main" val="3264590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55B4AF-F4E5-C611-0D59-E0D351CD7CBF}"/>
              </a:ext>
            </a:extLst>
          </p:cNvPr>
          <p:cNvSpPr txBox="1"/>
          <p:nvPr/>
        </p:nvSpPr>
        <p:spPr>
          <a:xfrm>
            <a:off x="391885" y="719631"/>
            <a:ext cx="2976465" cy="369332"/>
          </a:xfrm>
          <a:prstGeom prst="rect">
            <a:avLst/>
          </a:prstGeom>
          <a:noFill/>
        </p:spPr>
        <p:txBody>
          <a:bodyPr wrap="square" rtlCol="0">
            <a:spAutoFit/>
          </a:bodyPr>
          <a:lstStyle/>
          <a:p>
            <a:r>
              <a:rPr lang="en-US" altLang="zh-CN" dirty="0"/>
              <a:t>6</a:t>
            </a:r>
            <a:r>
              <a:rPr lang="zh-CN" altLang="en-US" dirty="0"/>
              <a:t>、配套天线</a:t>
            </a:r>
          </a:p>
        </p:txBody>
      </p:sp>
      <p:pic>
        <p:nvPicPr>
          <p:cNvPr id="3" name="图片 2">
            <a:extLst>
              <a:ext uri="{FF2B5EF4-FFF2-40B4-BE49-F238E27FC236}">
                <a16:creationId xmlns:a16="http://schemas.microsoft.com/office/drawing/2014/main" id="{FEECD70A-0194-C20C-34F7-49DB78643D26}"/>
              </a:ext>
            </a:extLst>
          </p:cNvPr>
          <p:cNvPicPr>
            <a:picLocks noChangeAspect="1"/>
          </p:cNvPicPr>
          <p:nvPr/>
        </p:nvPicPr>
        <p:blipFill rotWithShape="1">
          <a:blip r:embed="rId2">
            <a:extLst>
              <a:ext uri="{28A0092B-C50C-407E-A947-70E740481C1C}">
                <a14:useLocalDpi xmlns:a14="http://schemas.microsoft.com/office/drawing/2010/main" val="0"/>
              </a:ext>
            </a:extLst>
          </a:blip>
          <a:srcRect l="47404" r="29666" b="7611"/>
          <a:stretch/>
        </p:blipFill>
        <p:spPr bwMode="auto">
          <a:xfrm>
            <a:off x="2029406" y="1262224"/>
            <a:ext cx="2290147" cy="5185862"/>
          </a:xfrm>
          <a:prstGeom prst="rect">
            <a:avLst/>
          </a:prstGeom>
          <a:noFill/>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B1E3C1A3-11A6-0CC2-B3A7-48F7AE3B3A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33" t="51242" r="65673" b="2483"/>
          <a:stretch/>
        </p:blipFill>
        <p:spPr bwMode="auto">
          <a:xfrm>
            <a:off x="4770977" y="2643090"/>
            <a:ext cx="2670901" cy="2209110"/>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7AF92E70-362D-DDF3-694E-69CCCAB705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33" t="2091" r="65673" b="50327"/>
          <a:stretch/>
        </p:blipFill>
        <p:spPr bwMode="auto">
          <a:xfrm>
            <a:off x="8021735" y="2643090"/>
            <a:ext cx="2598445" cy="2209110"/>
          </a:xfrm>
          <a:prstGeom prst="rect">
            <a:avLst/>
          </a:prstGeom>
          <a:noFill/>
          <a:ln>
            <a:noFill/>
          </a:ln>
          <a:extLst>
            <a:ext uri="{53640926-AAD7-44D8-BBD7-CCE9431645EC}">
              <a14:shadowObscured xmlns:a14="http://schemas.microsoft.com/office/drawing/2010/main"/>
            </a:ext>
          </a:extLst>
        </p:spPr>
      </p:pic>
      <p:sp>
        <p:nvSpPr>
          <p:cNvPr id="9" name="矩形 8">
            <a:extLst>
              <a:ext uri="{FF2B5EF4-FFF2-40B4-BE49-F238E27FC236}">
                <a16:creationId xmlns:a16="http://schemas.microsoft.com/office/drawing/2014/main" id="{5D324F6C-2711-3923-C18C-D8C25F9AAC11}"/>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Tree>
    <p:extLst>
      <p:ext uri="{BB962C8B-B14F-4D97-AF65-F5344CB8AC3E}">
        <p14:creationId xmlns:p14="http://schemas.microsoft.com/office/powerpoint/2010/main" val="232912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55B4AF-F4E5-C611-0D59-E0D351CD7CBF}"/>
              </a:ext>
            </a:extLst>
          </p:cNvPr>
          <p:cNvSpPr txBox="1"/>
          <p:nvPr/>
        </p:nvSpPr>
        <p:spPr>
          <a:xfrm>
            <a:off x="391885" y="874251"/>
            <a:ext cx="2976465" cy="369332"/>
          </a:xfrm>
          <a:prstGeom prst="rect">
            <a:avLst/>
          </a:prstGeom>
          <a:noFill/>
        </p:spPr>
        <p:txBody>
          <a:bodyPr wrap="square" rtlCol="0">
            <a:spAutoFit/>
          </a:bodyPr>
          <a:lstStyle/>
          <a:p>
            <a:r>
              <a:rPr lang="en-US" altLang="zh-CN" dirty="0"/>
              <a:t>1</a:t>
            </a:r>
            <a:r>
              <a:rPr lang="zh-CN" altLang="en-US" dirty="0"/>
              <a:t>、控制软件</a:t>
            </a:r>
          </a:p>
        </p:txBody>
      </p:sp>
      <p:sp>
        <p:nvSpPr>
          <p:cNvPr id="7" name="矩形 6">
            <a:extLst>
              <a:ext uri="{FF2B5EF4-FFF2-40B4-BE49-F238E27FC236}">
                <a16:creationId xmlns:a16="http://schemas.microsoft.com/office/drawing/2014/main" id="{A2BBE78A-EE6A-4460-BDB1-F52739674A81}"/>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软件设计</a:t>
            </a:r>
          </a:p>
        </p:txBody>
      </p:sp>
      <p:sp>
        <p:nvSpPr>
          <p:cNvPr id="10" name="文本框 9">
            <a:extLst>
              <a:ext uri="{FF2B5EF4-FFF2-40B4-BE49-F238E27FC236}">
                <a16:creationId xmlns:a16="http://schemas.microsoft.com/office/drawing/2014/main" id="{BFA44E8E-901F-A786-515F-2A24F00630F4}"/>
              </a:ext>
            </a:extLst>
          </p:cNvPr>
          <p:cNvSpPr txBox="1"/>
          <p:nvPr/>
        </p:nvSpPr>
        <p:spPr>
          <a:xfrm>
            <a:off x="562947" y="1571465"/>
            <a:ext cx="11066106" cy="4188904"/>
          </a:xfrm>
          <a:prstGeom prst="rect">
            <a:avLst/>
          </a:prstGeom>
          <a:noFill/>
        </p:spPr>
        <p:txBody>
          <a:bodyPr wrap="square">
            <a:spAutoFit/>
          </a:bodyPr>
          <a:lstStyle/>
          <a:p>
            <a:pPr indent="304800" algn="just">
              <a:lnSpc>
                <a:spcPct val="150000"/>
              </a:lnSpc>
            </a:pPr>
            <a:r>
              <a:rPr lang="zh-CN" altLang="zh-CN" sz="2000" dirty="0">
                <a:effectLst/>
                <a:latin typeface="Times New Roman" panose="02020603050405020304" pitchFamily="18" charset="0"/>
                <a:ea typeface="宋体" panose="02010600030101010101" pitchFamily="2" charset="-122"/>
              </a:rPr>
              <a:t>控制软件具备如下功能：</a:t>
            </a:r>
          </a:p>
          <a:p>
            <a:pPr lvl="0" algn="just">
              <a:lnSpc>
                <a:spcPct val="150000"/>
              </a:lnSpc>
            </a:pPr>
            <a:r>
              <a:rPr lang="en-US" altLang="zh-CN" sz="2000" dirty="0">
                <a:effectLst/>
                <a:latin typeface="Times New Roman" panose="02020603050405020304" pitchFamily="18" charset="0"/>
                <a:ea typeface="宋体" panose="02010600030101010101" pitchFamily="2" charset="-122"/>
              </a:rPr>
              <a:t>        1</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设备控制功能：</a:t>
            </a:r>
            <a:r>
              <a:rPr lang="en-US" altLang="zh-CN" sz="2000" dirty="0">
                <a:effectLst/>
                <a:latin typeface="Times New Roman" panose="02020603050405020304" pitchFamily="18" charset="0"/>
                <a:ea typeface="宋体" panose="02010600030101010101" pitchFamily="2" charset="-122"/>
              </a:rPr>
              <a:t>UAV</a:t>
            </a:r>
            <a:r>
              <a:rPr lang="zh-CN" altLang="zh-CN" sz="2000" dirty="0">
                <a:effectLst/>
                <a:latin typeface="Times New Roman" panose="02020603050405020304" pitchFamily="18" charset="0"/>
                <a:ea typeface="宋体" panose="02010600030101010101" pitchFamily="2" charset="-122"/>
              </a:rPr>
              <a:t>反制系统设备（无线电、雷达、导航诱骗、光电、天线、转台）配置、参数设置；定点</a:t>
            </a:r>
            <a:r>
              <a:rPr lang="en-US" altLang="zh-CN"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定向诱骗反制策略与场景参数设置；压制式干扰信号类型、频率、功率设置；网络参数设置；</a:t>
            </a:r>
          </a:p>
          <a:p>
            <a:pPr lvl="0" algn="just">
              <a:lnSpc>
                <a:spcPct val="150000"/>
              </a:lnSpc>
            </a:pPr>
            <a:r>
              <a:rPr lang="en-US" altLang="zh-CN" sz="2000" dirty="0">
                <a:effectLst/>
                <a:latin typeface="Times New Roman" panose="02020603050405020304" pitchFamily="18" charset="0"/>
                <a:ea typeface="宋体" panose="02010600030101010101" pitchFamily="2" charset="-122"/>
              </a:rPr>
              <a:t>        2</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信息显示功能：二维地图下载、导入、显示功能；态势显示；目标</a:t>
            </a:r>
            <a:r>
              <a:rPr lang="en-US" altLang="zh-CN" sz="2000" dirty="0">
                <a:effectLst/>
                <a:latin typeface="Times New Roman" panose="02020603050405020304" pitchFamily="18" charset="0"/>
                <a:ea typeface="宋体" panose="02010600030101010101" pitchFamily="2" charset="-122"/>
              </a:rPr>
              <a:t>UAV</a:t>
            </a:r>
            <a:r>
              <a:rPr lang="zh-CN" altLang="zh-CN" sz="2000" dirty="0">
                <a:effectLst/>
                <a:latin typeface="Times New Roman" panose="02020603050405020304" pitchFamily="18" charset="0"/>
                <a:ea typeface="宋体" panose="02010600030101010101" pitchFamily="2" charset="-122"/>
              </a:rPr>
              <a:t>位置、轨迹、速度、方位、距离信息显示；</a:t>
            </a:r>
            <a:r>
              <a:rPr lang="en-US" altLang="zh-CN" sz="2000" dirty="0">
                <a:effectLst/>
                <a:latin typeface="Times New Roman" panose="02020603050405020304" pitchFamily="18" charset="0"/>
                <a:ea typeface="宋体" panose="02010600030101010101" pitchFamily="2" charset="-122"/>
              </a:rPr>
              <a:t>UAV</a:t>
            </a:r>
            <a:r>
              <a:rPr lang="zh-CN" altLang="zh-CN" sz="2000" dirty="0">
                <a:effectLst/>
                <a:latin typeface="Times New Roman" panose="02020603050405020304" pitchFamily="18" charset="0"/>
                <a:ea typeface="宋体" panose="02010600030101010101" pitchFamily="2" charset="-122"/>
              </a:rPr>
              <a:t>反制系统设备工作状态显示；</a:t>
            </a:r>
          </a:p>
          <a:p>
            <a:pPr lvl="0" algn="just">
              <a:lnSpc>
                <a:spcPct val="150000"/>
              </a:lnSpc>
            </a:pPr>
            <a:r>
              <a:rPr lang="en-US" altLang="zh-CN" sz="2000" dirty="0">
                <a:effectLst/>
                <a:latin typeface="Times New Roman" panose="02020603050405020304" pitchFamily="18" charset="0"/>
                <a:ea typeface="宋体" panose="02010600030101010101" pitchFamily="2" charset="-122"/>
              </a:rPr>
              <a:t>        3</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数据管理功能：记录各种</a:t>
            </a:r>
            <a:r>
              <a:rPr lang="en-US" altLang="zh-CN" sz="2000" dirty="0">
                <a:effectLst/>
                <a:latin typeface="Times New Roman" panose="02020603050405020304" pitchFamily="18" charset="0"/>
                <a:ea typeface="宋体" panose="02010600030101010101" pitchFamily="2" charset="-122"/>
              </a:rPr>
              <a:t>UAV</a:t>
            </a:r>
            <a:r>
              <a:rPr lang="zh-CN" altLang="zh-CN" sz="2000" dirty="0">
                <a:effectLst/>
                <a:latin typeface="Times New Roman" panose="02020603050405020304" pitchFamily="18" charset="0"/>
                <a:ea typeface="宋体" panose="02010600030101010101" pitchFamily="2" charset="-122"/>
              </a:rPr>
              <a:t>的遥控图传频谱特征、</a:t>
            </a:r>
            <a:r>
              <a:rPr lang="en-US" altLang="zh-CN" sz="2000" dirty="0">
                <a:effectLst/>
                <a:latin typeface="Times New Roman" panose="02020603050405020304" pitchFamily="18" charset="0"/>
                <a:ea typeface="宋体" panose="02010600030101010101" pitchFamily="2" charset="-122"/>
              </a:rPr>
              <a:t>MAC</a:t>
            </a:r>
            <a:r>
              <a:rPr lang="zh-CN" altLang="zh-CN" sz="2000" dirty="0">
                <a:effectLst/>
                <a:latin typeface="Times New Roman" panose="02020603050405020304" pitchFamily="18" charset="0"/>
                <a:ea typeface="宋体" panose="02010600030101010101" pitchFamily="2" charset="-122"/>
              </a:rPr>
              <a:t>地址等白名单信息；目标</a:t>
            </a:r>
            <a:r>
              <a:rPr lang="en-US" altLang="zh-CN" sz="2000" dirty="0">
                <a:effectLst/>
                <a:latin typeface="Times New Roman" panose="02020603050405020304" pitchFamily="18" charset="0"/>
                <a:ea typeface="宋体" panose="02010600030101010101" pitchFamily="2" charset="-122"/>
              </a:rPr>
              <a:t>UAV</a:t>
            </a:r>
            <a:r>
              <a:rPr lang="zh-CN" altLang="zh-CN" sz="2000" dirty="0">
                <a:effectLst/>
                <a:latin typeface="Times New Roman" panose="02020603050405020304" pitchFamily="18" charset="0"/>
                <a:ea typeface="宋体" panose="02010600030101010101" pitchFamily="2" charset="-122"/>
              </a:rPr>
              <a:t>相关信息记录功能；</a:t>
            </a:r>
            <a:r>
              <a:rPr lang="en-US" altLang="zh-CN" sz="2000" dirty="0">
                <a:effectLst/>
                <a:latin typeface="Times New Roman" panose="02020603050405020304" pitchFamily="18" charset="0"/>
                <a:ea typeface="宋体" panose="02010600030101010101" pitchFamily="2" charset="-122"/>
              </a:rPr>
              <a:t>UAV</a:t>
            </a:r>
            <a:r>
              <a:rPr lang="zh-CN" altLang="zh-CN" sz="2000" dirty="0">
                <a:effectLst/>
                <a:latin typeface="Times New Roman" panose="02020603050405020304" pitchFamily="18" charset="0"/>
                <a:ea typeface="宋体" panose="02010600030101010101" pitchFamily="2" charset="-122"/>
              </a:rPr>
              <a:t>反制系统设备工作状态及场景记录保存；最新实时星历记录更新保存；禁飞区信息保存；数据导入、导出与查询功能；操作日志保存功能。</a:t>
            </a:r>
          </a:p>
        </p:txBody>
      </p:sp>
    </p:spTree>
    <p:extLst>
      <p:ext uri="{BB962C8B-B14F-4D97-AF65-F5344CB8AC3E}">
        <p14:creationId xmlns:p14="http://schemas.microsoft.com/office/powerpoint/2010/main" val="85518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55B4AF-F4E5-C611-0D59-E0D351CD7CBF}"/>
              </a:ext>
            </a:extLst>
          </p:cNvPr>
          <p:cNvSpPr txBox="1"/>
          <p:nvPr/>
        </p:nvSpPr>
        <p:spPr>
          <a:xfrm>
            <a:off x="391885" y="874251"/>
            <a:ext cx="2976465" cy="369332"/>
          </a:xfrm>
          <a:prstGeom prst="rect">
            <a:avLst/>
          </a:prstGeom>
          <a:noFill/>
        </p:spPr>
        <p:txBody>
          <a:bodyPr wrap="square" rtlCol="0">
            <a:spAutoFit/>
          </a:bodyPr>
          <a:lstStyle/>
          <a:p>
            <a:r>
              <a:rPr lang="en-US" altLang="zh-CN" dirty="0"/>
              <a:t>2</a:t>
            </a:r>
            <a:r>
              <a:rPr lang="zh-CN" altLang="en-US" dirty="0"/>
              <a:t>、数学仿真软件</a:t>
            </a:r>
          </a:p>
        </p:txBody>
      </p:sp>
      <p:sp>
        <p:nvSpPr>
          <p:cNvPr id="7" name="矩形 6">
            <a:extLst>
              <a:ext uri="{FF2B5EF4-FFF2-40B4-BE49-F238E27FC236}">
                <a16:creationId xmlns:a16="http://schemas.microsoft.com/office/drawing/2014/main" id="{A2BBE78A-EE6A-4460-BDB1-F52739674A81}"/>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软件设计</a:t>
            </a:r>
          </a:p>
        </p:txBody>
      </p:sp>
      <p:sp>
        <p:nvSpPr>
          <p:cNvPr id="2" name="Rectangle 2">
            <a:extLst>
              <a:ext uri="{FF2B5EF4-FFF2-40B4-BE49-F238E27FC236}">
                <a16:creationId xmlns:a16="http://schemas.microsoft.com/office/drawing/2014/main" id="{D86FEB06-A292-F71E-6F1A-D6AC93552DB7}"/>
              </a:ext>
            </a:extLst>
          </p:cNvPr>
          <p:cNvSpPr>
            <a:spLocks noChangeArrowheads="1"/>
          </p:cNvSpPr>
          <p:nvPr/>
        </p:nvSpPr>
        <p:spPr bwMode="auto">
          <a:xfrm>
            <a:off x="933061" y="12435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B125D025-AAA2-6343-CAAF-9B451754F03F}"/>
              </a:ext>
            </a:extLst>
          </p:cNvPr>
          <p:cNvGraphicFramePr>
            <a:graphicFrameLocks noChangeAspect="1"/>
          </p:cNvGraphicFramePr>
          <p:nvPr>
            <p:extLst>
              <p:ext uri="{D42A27DB-BD31-4B8C-83A1-F6EECF244321}">
                <p14:modId xmlns:p14="http://schemas.microsoft.com/office/powerpoint/2010/main" val="1869028634"/>
              </p:ext>
            </p:extLst>
          </p:nvPr>
        </p:nvGraphicFramePr>
        <p:xfrm>
          <a:off x="576748" y="1367709"/>
          <a:ext cx="11038504" cy="4616040"/>
        </p:xfrm>
        <a:graphic>
          <a:graphicData uri="http://schemas.openxmlformats.org/presentationml/2006/ole">
            <mc:AlternateContent xmlns:mc="http://schemas.openxmlformats.org/markup-compatibility/2006">
              <mc:Choice xmlns:v="urn:schemas-microsoft-com:vml" Requires="v">
                <p:oleObj name="Equation" r:id="rId2" imgW="10232863" imgH="6311506" progId="Equation.DSMT4">
                  <p:embed/>
                </p:oleObj>
              </mc:Choice>
              <mc:Fallback>
                <p:oleObj name="Equation" r:id="rId2" imgW="10232863" imgH="6311506"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b="39421"/>
                      <a:stretch>
                        <a:fillRect/>
                      </a:stretch>
                    </p:blipFill>
                    <p:spPr bwMode="auto">
                      <a:xfrm>
                        <a:off x="576748" y="1367709"/>
                        <a:ext cx="11038504" cy="4616040"/>
                      </a:xfrm>
                      <a:prstGeom prst="rect">
                        <a:avLst/>
                      </a:prstGeom>
                      <a:noFill/>
                    </p:spPr>
                  </p:pic>
                </p:oleObj>
              </mc:Fallback>
            </mc:AlternateContent>
          </a:graphicData>
        </a:graphic>
      </p:graphicFrame>
    </p:spTree>
    <p:extLst>
      <p:ext uri="{BB962C8B-B14F-4D97-AF65-F5344CB8AC3E}">
        <p14:creationId xmlns:p14="http://schemas.microsoft.com/office/powerpoint/2010/main" val="2019274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55B4AF-F4E5-C611-0D59-E0D351CD7CBF}"/>
              </a:ext>
            </a:extLst>
          </p:cNvPr>
          <p:cNvSpPr txBox="1"/>
          <p:nvPr/>
        </p:nvSpPr>
        <p:spPr>
          <a:xfrm>
            <a:off x="923730" y="1213009"/>
            <a:ext cx="7429198" cy="2585323"/>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关键技术分析</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1</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b="1" dirty="0">
                <a:effectLst/>
                <a:latin typeface="Times New Roman" panose="02020603050405020304" pitchFamily="18" charset="0"/>
                <a:ea typeface="黑体" panose="02010609060101010101" pitchFamily="49" charset="-122"/>
                <a:cs typeface="Times New Roman" panose="02020603050405020304" pitchFamily="18" charset="0"/>
              </a:rPr>
              <a:t>多系统兼容动态信号实时生成技术</a:t>
            </a:r>
            <a:endParaRPr lang="en-US" altLang="zh-CN" sz="2400" b="1" dirty="0">
              <a:effectLst/>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400" dirty="0">
                <a:effectLst/>
                <a:latin typeface="Times New Roman" panose="02020603050405020304" pitchFamily="18" charset="0"/>
                <a:ea typeface="黑体" panose="02010609060101010101" pitchFamily="49" charset="-122"/>
                <a:cs typeface="Times New Roman" panose="02020603050405020304" pitchFamily="18" charset="0"/>
              </a:rPr>
              <a:t>    2</a:t>
            </a:r>
            <a:r>
              <a:rPr lang="zh-CN" altLang="en-US" sz="24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effectLst/>
                <a:latin typeface="Times New Roman" panose="02020603050405020304" pitchFamily="18" charset="0"/>
                <a:ea typeface="黑体" panose="02010609060101010101" pitchFamily="49" charset="-122"/>
                <a:cs typeface="Times New Roman" panose="02020603050405020304" pitchFamily="18" charset="0"/>
              </a:rPr>
              <a:t>多元无感隐蔽</a:t>
            </a:r>
            <a:r>
              <a:rPr lang="en-US" altLang="zh-CN" sz="2400" dirty="0">
                <a:effectLst/>
                <a:latin typeface="Times New Roman" panose="02020603050405020304" pitchFamily="18" charset="0"/>
                <a:ea typeface="黑体" panose="02010609060101010101" pitchFamily="49" charset="-122"/>
                <a:cs typeface="Times New Roman" panose="02020603050405020304" pitchFamily="18" charset="0"/>
              </a:rPr>
              <a:t>GNSS</a:t>
            </a:r>
            <a:r>
              <a:rPr lang="zh-CN" altLang="zh-CN" sz="2400" dirty="0">
                <a:effectLst/>
                <a:latin typeface="Times New Roman" panose="02020603050405020304" pitchFamily="18" charset="0"/>
                <a:ea typeface="黑体" panose="02010609060101010101" pitchFamily="49" charset="-122"/>
                <a:cs typeface="Times New Roman" panose="02020603050405020304" pitchFamily="18" charset="0"/>
              </a:rPr>
              <a:t>诱骗轨迹生成技术</a:t>
            </a:r>
            <a:endParaRPr lang="en-US" altLang="zh-CN" sz="2400" dirty="0">
              <a:effectLst/>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400" dirty="0">
                <a:effectLst/>
                <a:latin typeface="Times New Roman" panose="02020603050405020304" pitchFamily="18" charset="0"/>
                <a:ea typeface="黑体" panose="02010609060101010101" pitchFamily="49" charset="-122"/>
                <a:cs typeface="Times New Roman" panose="02020603050405020304" pitchFamily="18" charset="0"/>
              </a:rPr>
              <a:t>    3</a:t>
            </a:r>
            <a:r>
              <a:rPr lang="zh-CN" altLang="en-US" sz="24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effectLst/>
                <a:latin typeface="Times New Roman" panose="02020603050405020304" pitchFamily="18" charset="0"/>
                <a:ea typeface="黑体" panose="02010609060101010101" pitchFamily="49" charset="-122"/>
                <a:cs typeface="Times New Roman" panose="02020603050405020304" pitchFamily="18" charset="0"/>
              </a:rPr>
              <a:t>低功耗小型化高可靠性技术</a:t>
            </a:r>
            <a:endParaRPr lang="zh-CN" altLang="zh-CN" sz="2400" b="1" dirty="0">
              <a:effectLst/>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sp>
        <p:nvSpPr>
          <p:cNvPr id="7" name="矩形 6">
            <a:extLst>
              <a:ext uri="{FF2B5EF4-FFF2-40B4-BE49-F238E27FC236}">
                <a16:creationId xmlns:a16="http://schemas.microsoft.com/office/drawing/2014/main" id="{A2BBE78A-EE6A-4460-BDB1-F52739674A81}"/>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关键技术</a:t>
            </a:r>
          </a:p>
        </p:txBody>
      </p:sp>
    </p:spTree>
    <p:extLst>
      <p:ext uri="{BB962C8B-B14F-4D97-AF65-F5344CB8AC3E}">
        <p14:creationId xmlns:p14="http://schemas.microsoft.com/office/powerpoint/2010/main" val="2007754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8CF9FF2-CDBD-E477-350A-CC6A0834A580}"/>
              </a:ext>
            </a:extLst>
          </p:cNvPr>
          <p:cNvPicPr>
            <a:picLocks noChangeAspect="1"/>
          </p:cNvPicPr>
          <p:nvPr/>
        </p:nvPicPr>
        <p:blipFill rotWithShape="1">
          <a:blip r:embed="rId2"/>
          <a:srcRect l="9490" t="29251" r="8622" b="18912"/>
          <a:stretch/>
        </p:blipFill>
        <p:spPr>
          <a:xfrm>
            <a:off x="109413" y="1571464"/>
            <a:ext cx="11973174" cy="4263345"/>
          </a:xfrm>
          <a:prstGeom prst="rect">
            <a:avLst/>
          </a:prstGeom>
        </p:spPr>
      </p:pic>
      <p:sp>
        <p:nvSpPr>
          <p:cNvPr id="8" name="矩形 7">
            <a:extLst>
              <a:ext uri="{FF2B5EF4-FFF2-40B4-BE49-F238E27FC236}">
                <a16:creationId xmlns:a16="http://schemas.microsoft.com/office/drawing/2014/main" id="{C64D7AB4-FCB4-B5DC-1FF9-C085BA8A5B49}"/>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三、进度人员安排</a:t>
            </a:r>
          </a:p>
        </p:txBody>
      </p:sp>
    </p:spTree>
    <p:extLst>
      <p:ext uri="{BB962C8B-B14F-4D97-AF65-F5344CB8AC3E}">
        <p14:creationId xmlns:p14="http://schemas.microsoft.com/office/powerpoint/2010/main" val="1283054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64D7AB4-FCB4-B5DC-1FF9-C085BA8A5B49}"/>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三、进度人员安排</a:t>
            </a:r>
          </a:p>
        </p:txBody>
      </p:sp>
      <p:pic>
        <p:nvPicPr>
          <p:cNvPr id="3" name="图片 2">
            <a:extLst>
              <a:ext uri="{FF2B5EF4-FFF2-40B4-BE49-F238E27FC236}">
                <a16:creationId xmlns:a16="http://schemas.microsoft.com/office/drawing/2014/main" id="{5D944C8C-871A-CEB2-64EE-CE611F998E72}"/>
              </a:ext>
            </a:extLst>
          </p:cNvPr>
          <p:cNvPicPr>
            <a:picLocks noChangeAspect="1"/>
          </p:cNvPicPr>
          <p:nvPr/>
        </p:nvPicPr>
        <p:blipFill rotWithShape="1">
          <a:blip r:embed="rId2"/>
          <a:srcRect l="30153" t="21769" r="29592" b="11021"/>
          <a:stretch/>
        </p:blipFill>
        <p:spPr>
          <a:xfrm>
            <a:off x="2744159" y="745487"/>
            <a:ext cx="6483817" cy="6089363"/>
          </a:xfrm>
          <a:prstGeom prst="rect">
            <a:avLst/>
          </a:prstGeom>
        </p:spPr>
      </p:pic>
    </p:spTree>
    <p:extLst>
      <p:ext uri="{BB962C8B-B14F-4D97-AF65-F5344CB8AC3E}">
        <p14:creationId xmlns:p14="http://schemas.microsoft.com/office/powerpoint/2010/main" val="1759328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矩形"/>
          <p:cNvSpPr/>
          <p:nvPr/>
        </p:nvSpPr>
        <p:spPr>
          <a:xfrm>
            <a:off x="-12700" y="0"/>
            <a:ext cx="12217400" cy="6858000"/>
          </a:xfrm>
          <a:prstGeom prst="rect">
            <a:avLst/>
          </a:prstGeom>
          <a:solidFill>
            <a:srgbClr val="009ADE"/>
          </a:solidFill>
          <a:ln w="25400">
            <a:solidFill>
              <a:schemeClr val="accent1"/>
            </a:solidFill>
          </a:ln>
        </p:spPr>
        <p:txBody>
          <a:bodyPr lIns="25400" tIns="25400" rIns="25400" bIns="25400" anchor="ctr"/>
          <a:lstStyle/>
          <a:p>
            <a:pPr algn="ctr" defTabSz="1219169" hangingPunct="0">
              <a:defRPr>
                <a:latin typeface="+mn-lt"/>
                <a:ea typeface="+mn-ea"/>
                <a:cs typeface="+mn-cs"/>
                <a:sym typeface="Helvetica Neue"/>
              </a:defRPr>
            </a:pPr>
            <a:endParaRPr sz="1200" kern="0">
              <a:solidFill>
                <a:srgbClr val="5E5E5E"/>
              </a:solidFill>
              <a:latin typeface="Helvetica Neue"/>
              <a:sym typeface="Helvetica Neue"/>
            </a:endParaRPr>
          </a:p>
        </p:txBody>
      </p:sp>
      <p:sp>
        <p:nvSpPr>
          <p:cNvPr id="341" name="文本框 7"/>
          <p:cNvSpPr txBox="1"/>
          <p:nvPr/>
        </p:nvSpPr>
        <p:spPr>
          <a:xfrm>
            <a:off x="3997992" y="2481121"/>
            <a:ext cx="4196016" cy="13234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l" defTabSz="1828800">
              <a:defRPr sz="7600" b="1">
                <a:solidFill>
                  <a:srgbClr val="FFFFFF"/>
                </a:solidFill>
                <a:latin typeface="微软雅黑"/>
                <a:ea typeface="微软雅黑"/>
                <a:cs typeface="微软雅黑"/>
                <a:sym typeface="微软雅黑"/>
              </a:defRPr>
            </a:lvl1pPr>
          </a:lstStyle>
          <a:p>
            <a:pPr defTabSz="914400" hangingPunct="0"/>
            <a:r>
              <a:rPr lang="zh-CN" altLang="en-US" sz="8000" kern="0" dirty="0"/>
              <a:t>敬请指导</a:t>
            </a:r>
            <a:endParaRPr sz="8000" kern="0"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465323-461B-2288-8F78-35D6495A9FC2}"/>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一、性能指标</a:t>
            </a:r>
          </a:p>
        </p:txBody>
      </p:sp>
      <p:sp>
        <p:nvSpPr>
          <p:cNvPr id="5" name="文本框 4">
            <a:extLst>
              <a:ext uri="{FF2B5EF4-FFF2-40B4-BE49-F238E27FC236}">
                <a16:creationId xmlns:a16="http://schemas.microsoft.com/office/drawing/2014/main" id="{4C0466EC-2B9C-E1E9-24C4-F3B5F7B3080E}"/>
              </a:ext>
            </a:extLst>
          </p:cNvPr>
          <p:cNvSpPr txBox="1"/>
          <p:nvPr/>
        </p:nvSpPr>
        <p:spPr>
          <a:xfrm>
            <a:off x="1308617" y="1175905"/>
            <a:ext cx="9412255" cy="3900235"/>
          </a:xfrm>
          <a:prstGeom prst="rect">
            <a:avLst/>
          </a:prstGeom>
          <a:noFill/>
        </p:spPr>
        <p:txBody>
          <a:bodyPr wrap="square">
            <a:spAutoFit/>
          </a:bodyPr>
          <a:lstStyle/>
          <a:p>
            <a:pPr lvl="1" algn="just">
              <a:lnSpc>
                <a:spcPct val="150000"/>
              </a:lnSpc>
            </a:pPr>
            <a:r>
              <a:rPr lang="zh-CN" altLang="en-US" sz="2400" b="1" dirty="0">
                <a:effectLst/>
                <a:latin typeface="Times New Roman" panose="02020603050405020304" pitchFamily="18" charset="0"/>
                <a:ea typeface="黑体" panose="02010609060101010101" pitchFamily="49" charset="-122"/>
              </a:rPr>
              <a:t>设备</a:t>
            </a:r>
            <a:r>
              <a:rPr lang="zh-CN" altLang="zh-CN" sz="2400" b="1" dirty="0">
                <a:effectLst/>
                <a:latin typeface="Times New Roman" panose="02020603050405020304" pitchFamily="18" charset="0"/>
                <a:ea typeface="黑体" panose="02010609060101010101" pitchFamily="49" charset="-122"/>
              </a:rPr>
              <a:t>功能</a:t>
            </a:r>
          </a:p>
          <a:p>
            <a:pPr marL="342900" lvl="0" indent="-342900" algn="just">
              <a:lnSpc>
                <a:spcPct val="150000"/>
              </a:lnSpc>
              <a:buFont typeface="+mj-lt"/>
              <a:buAutoNum type="arabicPeriod"/>
            </a:pPr>
            <a:r>
              <a:rPr lang="zh-CN" altLang="zh-CN" sz="2400" dirty="0">
                <a:effectLst/>
                <a:latin typeface="Times New Roman" panose="02020603050405020304" pitchFamily="18" charset="0"/>
                <a:ea typeface="宋体" panose="02010600030101010101" pitchFamily="2" charset="-122"/>
              </a:rPr>
              <a:t>诱骗方式</a:t>
            </a:r>
          </a:p>
          <a:p>
            <a:pPr marL="342900" lvl="0" indent="-342900" algn="just">
              <a:lnSpc>
                <a:spcPct val="150000"/>
              </a:lnSpc>
              <a:buFont typeface="Wingdings" panose="05000000000000000000" pitchFamily="2" charset="2"/>
              <a:buChar char=""/>
            </a:pPr>
            <a:r>
              <a:rPr lang="zh-CN" altLang="zh-CN" sz="2400" dirty="0">
                <a:effectLst/>
                <a:latin typeface="Times New Roman" panose="02020603050405020304" pitchFamily="18" charset="0"/>
                <a:ea typeface="宋体" panose="02010600030101010101" pitchFamily="2" charset="-122"/>
              </a:rPr>
              <a:t>区域拒止：播发禁飞区导航信号，使得无人机无法飞入敏感区域；</a:t>
            </a:r>
          </a:p>
          <a:p>
            <a:pPr marL="342900" lvl="0" indent="-342900" algn="just">
              <a:lnSpc>
                <a:spcPct val="150000"/>
              </a:lnSpc>
              <a:buFont typeface="Wingdings" panose="05000000000000000000" pitchFamily="2" charset="2"/>
              <a:buChar char=""/>
            </a:pPr>
            <a:r>
              <a:rPr lang="zh-CN" altLang="zh-CN" sz="2400" dirty="0">
                <a:effectLst/>
                <a:latin typeface="Times New Roman" panose="02020603050405020304" pitchFamily="18" charset="0"/>
                <a:ea typeface="宋体" panose="02010600030101010101" pitchFamily="2" charset="-122"/>
              </a:rPr>
              <a:t>定向驱离：播发导航诱骗信号，沿某方向驱离无人机；</a:t>
            </a:r>
          </a:p>
          <a:p>
            <a:pPr marL="342900" lvl="0" indent="-342900" algn="just">
              <a:lnSpc>
                <a:spcPct val="150000"/>
              </a:lnSpc>
              <a:buFont typeface="Wingdings" panose="05000000000000000000" pitchFamily="2" charset="2"/>
              <a:buChar char=""/>
            </a:pPr>
            <a:r>
              <a:rPr lang="zh-CN" altLang="zh-CN" sz="2400" dirty="0">
                <a:effectLst/>
                <a:latin typeface="Times New Roman" panose="02020603050405020304" pitchFamily="18" charset="0"/>
                <a:ea typeface="宋体" panose="02010600030101010101" pitchFamily="2" charset="-122"/>
              </a:rPr>
              <a:t>定点诱骗：播发导航诱骗信号，诱骗目标至指定地点。</a:t>
            </a:r>
          </a:p>
          <a:p>
            <a:pPr marL="342900" lvl="0" indent="-342900" algn="just">
              <a:lnSpc>
                <a:spcPct val="150000"/>
              </a:lnSpc>
              <a:buFont typeface="+mj-lt"/>
              <a:buAutoNum type="arabicPeriod"/>
            </a:pPr>
            <a:r>
              <a:rPr lang="zh-CN" altLang="zh-CN" sz="2400" dirty="0">
                <a:effectLst/>
                <a:latin typeface="Times New Roman" panose="02020603050405020304" pitchFamily="18" charset="0"/>
                <a:ea typeface="宋体" panose="02010600030101010101" pitchFamily="2" charset="-122"/>
              </a:rPr>
              <a:t>具备组网工作能力；</a:t>
            </a:r>
          </a:p>
          <a:p>
            <a:pPr marL="342900" lvl="0" indent="-342900" algn="just">
              <a:lnSpc>
                <a:spcPct val="150000"/>
              </a:lnSpc>
              <a:buFont typeface="+mj-lt"/>
              <a:buAutoNum type="arabicPeriod"/>
            </a:pPr>
            <a:r>
              <a:rPr lang="zh-CN" altLang="zh-CN" sz="2400" dirty="0">
                <a:effectLst/>
                <a:latin typeface="Times New Roman" panose="02020603050405020304" pitchFamily="18" charset="0"/>
                <a:ea typeface="宋体" panose="02010600030101010101" pitchFamily="2" charset="-122"/>
              </a:rPr>
              <a:t>具备扩展接口，能够进行数据上报或接收外部数据和控制指令。</a:t>
            </a:r>
          </a:p>
        </p:txBody>
      </p:sp>
    </p:spTree>
    <p:extLst>
      <p:ext uri="{BB962C8B-B14F-4D97-AF65-F5344CB8AC3E}">
        <p14:creationId xmlns:p14="http://schemas.microsoft.com/office/powerpoint/2010/main" val="2038983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465323-461B-2288-8F78-35D6495A9FC2}"/>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一、性能指标</a:t>
            </a:r>
          </a:p>
        </p:txBody>
      </p:sp>
      <p:sp>
        <p:nvSpPr>
          <p:cNvPr id="5" name="文本框 4">
            <a:extLst>
              <a:ext uri="{FF2B5EF4-FFF2-40B4-BE49-F238E27FC236}">
                <a16:creationId xmlns:a16="http://schemas.microsoft.com/office/drawing/2014/main" id="{4C0466EC-2B9C-E1E9-24C4-F3B5F7B3080E}"/>
              </a:ext>
            </a:extLst>
          </p:cNvPr>
          <p:cNvSpPr txBox="1"/>
          <p:nvPr/>
        </p:nvSpPr>
        <p:spPr>
          <a:xfrm>
            <a:off x="466531" y="672051"/>
            <a:ext cx="11327363" cy="6035563"/>
          </a:xfrm>
          <a:prstGeom prst="rect">
            <a:avLst/>
          </a:prstGeom>
          <a:noFill/>
        </p:spPr>
        <p:txBody>
          <a:bodyPr wrap="square">
            <a:spAutoFit/>
          </a:bodyPr>
          <a:lstStyle/>
          <a:p>
            <a:pPr lvl="1">
              <a:lnSpc>
                <a:spcPct val="150000"/>
              </a:lnSpc>
            </a:pPr>
            <a:r>
              <a:rPr lang="zh-CN" altLang="zh-CN" sz="2000" b="1" dirty="0">
                <a:effectLst/>
                <a:latin typeface="Times New Roman" panose="02020603050405020304" pitchFamily="18" charset="0"/>
                <a:ea typeface="黑体" panose="02010609060101010101" pitchFamily="49" charset="-122"/>
              </a:rPr>
              <a:t>性能要求</a:t>
            </a:r>
          </a:p>
          <a:p>
            <a:pPr lvl="0" algn="just">
              <a:lnSpc>
                <a:spcPct val="150000"/>
              </a:lnSpc>
            </a:pPr>
            <a:r>
              <a:rPr lang="en-US" altLang="zh-CN" sz="2000" dirty="0">
                <a:effectLst/>
                <a:latin typeface="Times New Roman" panose="02020603050405020304" pitchFamily="18" charset="0"/>
                <a:ea typeface="宋体" panose="02010600030101010101" pitchFamily="2" charset="-122"/>
              </a:rPr>
              <a:t>1</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作用距离：不小于</a:t>
            </a:r>
            <a:r>
              <a:rPr lang="en-US" altLang="zh-CN" sz="2000" dirty="0">
                <a:effectLst/>
                <a:latin typeface="Times New Roman" panose="02020603050405020304" pitchFamily="18" charset="0"/>
                <a:ea typeface="宋体" panose="02010600030101010101" pitchFamily="2" charset="-122"/>
              </a:rPr>
              <a:t>5km</a:t>
            </a:r>
            <a:r>
              <a:rPr lang="zh-CN" altLang="zh-CN" sz="2000" dirty="0">
                <a:effectLst/>
                <a:latin typeface="Times New Roman" panose="02020603050405020304" pitchFamily="18" charset="0"/>
                <a:ea typeface="宋体" panose="02010600030101010101" pitchFamily="2" charset="-122"/>
              </a:rPr>
              <a:t>（无遮挡情况下，</a:t>
            </a:r>
            <a:r>
              <a:rPr lang="en-US" altLang="zh-CN" sz="2000" dirty="0">
                <a:effectLst/>
                <a:latin typeface="Times New Roman" panose="02020603050405020304" pitchFamily="18" charset="0"/>
                <a:ea typeface="宋体" panose="02010600030101010101" pitchFamily="2" charset="-122"/>
              </a:rPr>
              <a:t>360</a:t>
            </a:r>
            <a:r>
              <a:rPr lang="en-US" altLang="zh-CN" sz="2000" dirty="0">
                <a:effectLst/>
                <a:latin typeface="Times New Roman" panose="02020603050405020304" pitchFamily="18" charset="0"/>
                <a:ea typeface="宋体" panose="02010600030101010101" pitchFamily="2" charset="-122"/>
                <a:sym typeface="Symbol" panose="05050102010706020507" pitchFamily="18" charset="2"/>
              </a:rPr>
              <a:t></a:t>
            </a:r>
            <a:r>
              <a:rPr lang="zh-CN" altLang="zh-CN" sz="2000" dirty="0">
                <a:effectLst/>
                <a:latin typeface="Times New Roman" panose="02020603050405020304" pitchFamily="18" charset="0"/>
                <a:ea typeface="宋体" panose="02010600030101010101" pitchFamily="2" charset="-122"/>
              </a:rPr>
              <a:t>）；</a:t>
            </a:r>
          </a:p>
          <a:p>
            <a:pPr lvl="0" algn="just">
              <a:lnSpc>
                <a:spcPct val="150000"/>
              </a:lnSpc>
            </a:pPr>
            <a:r>
              <a:rPr lang="en-US" altLang="zh-CN" sz="2000" dirty="0">
                <a:effectLst/>
                <a:latin typeface="Times New Roman" panose="02020603050405020304" pitchFamily="18" charset="0"/>
                <a:ea typeface="宋体" panose="02010600030101010101" pitchFamily="2" charset="-122"/>
              </a:rPr>
              <a:t>2</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信号发射功率：</a:t>
            </a:r>
            <a:r>
              <a:rPr lang="en-US" altLang="zh-CN" sz="2000" dirty="0">
                <a:effectLst/>
                <a:latin typeface="Times New Roman" panose="02020603050405020304" pitchFamily="18" charset="0"/>
                <a:ea typeface="宋体" panose="02010600030101010101" pitchFamily="2" charset="-122"/>
              </a:rPr>
              <a:t>≤100mW</a:t>
            </a:r>
            <a:r>
              <a:rPr lang="zh-CN" altLang="zh-CN" sz="2000" dirty="0">
                <a:effectLst/>
                <a:latin typeface="Times New Roman" panose="02020603050405020304" pitchFamily="18" charset="0"/>
                <a:ea typeface="宋体" panose="02010600030101010101" pitchFamily="2" charset="-122"/>
              </a:rPr>
              <a:t>（根据作用距离需求，可增大功率放大器输出功率）；</a:t>
            </a:r>
          </a:p>
          <a:p>
            <a:pPr lvl="0" algn="just">
              <a:lnSpc>
                <a:spcPct val="150000"/>
              </a:lnSpc>
            </a:pPr>
            <a:r>
              <a:rPr lang="en-US" altLang="zh-CN" sz="2000" dirty="0">
                <a:effectLst/>
                <a:latin typeface="Times New Roman" panose="02020603050405020304" pitchFamily="18" charset="0"/>
                <a:ea typeface="宋体" panose="02010600030101010101" pitchFamily="2" charset="-122"/>
              </a:rPr>
              <a:t>3</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发射频率</a:t>
            </a:r>
          </a:p>
          <a:p>
            <a:pPr marL="266700" indent="266700" algn="just">
              <a:lnSpc>
                <a:spcPct val="150000"/>
              </a:lnSpc>
            </a:pPr>
            <a:r>
              <a:rPr lang="en-US" altLang="zh-CN" sz="2000" dirty="0">
                <a:effectLst/>
                <a:latin typeface="Times New Roman" panose="02020603050405020304" pitchFamily="18" charset="0"/>
                <a:ea typeface="宋体" panose="02010600030101010101" pitchFamily="2" charset="-122"/>
              </a:rPr>
              <a:t>BDS</a:t>
            </a:r>
            <a:r>
              <a:rPr lang="zh-CN" altLang="zh-CN" sz="2000" dirty="0">
                <a:effectLst/>
                <a:latin typeface="Times New Roman" panose="02020603050405020304" pitchFamily="18" charset="0"/>
                <a:ea typeface="宋体" panose="02010600030101010101" pitchFamily="2" charset="-122"/>
              </a:rPr>
              <a:t>：</a:t>
            </a:r>
            <a:r>
              <a:rPr lang="en-US" altLang="zh-CN" sz="2000" dirty="0">
                <a:effectLst/>
                <a:latin typeface="Times New Roman" panose="02020603050405020304" pitchFamily="18" charset="0"/>
                <a:ea typeface="宋体" panose="02010600030101010101" pitchFamily="2" charset="-122"/>
              </a:rPr>
              <a:t>B1I/B3I/B1C/B2a</a:t>
            </a:r>
            <a:r>
              <a:rPr lang="zh-CN" altLang="zh-CN" sz="2000" dirty="0">
                <a:effectLst/>
                <a:latin typeface="Times New Roman" panose="02020603050405020304" pitchFamily="18" charset="0"/>
                <a:ea typeface="宋体" panose="02010600030101010101" pitchFamily="2" charset="-122"/>
              </a:rPr>
              <a:t>；</a:t>
            </a:r>
            <a:r>
              <a:rPr lang="en-US" altLang="zh-CN" sz="2000" dirty="0">
                <a:effectLst/>
                <a:latin typeface="Times New Roman" panose="02020603050405020304" pitchFamily="18" charset="0"/>
                <a:ea typeface="宋体" panose="02010600030101010101" pitchFamily="2" charset="-122"/>
              </a:rPr>
              <a:t>GPS</a:t>
            </a:r>
            <a:r>
              <a:rPr lang="zh-CN" altLang="zh-CN" sz="2000" dirty="0">
                <a:effectLst/>
                <a:latin typeface="Times New Roman" panose="02020603050405020304" pitchFamily="18" charset="0"/>
                <a:ea typeface="宋体" panose="02010600030101010101" pitchFamily="2" charset="-122"/>
              </a:rPr>
              <a:t>：</a:t>
            </a:r>
            <a:r>
              <a:rPr lang="en-US" altLang="zh-CN" sz="2000" dirty="0">
                <a:effectLst/>
                <a:latin typeface="Times New Roman" panose="02020603050405020304" pitchFamily="18" charset="0"/>
                <a:ea typeface="宋体" panose="02010600030101010101" pitchFamily="2" charset="-122"/>
              </a:rPr>
              <a:t>L1CA/L2C/L5</a:t>
            </a:r>
            <a:r>
              <a:rPr lang="zh-CN" altLang="zh-CN" sz="2000" dirty="0">
                <a:effectLst/>
                <a:latin typeface="Times New Roman" panose="02020603050405020304" pitchFamily="18" charset="0"/>
                <a:ea typeface="宋体" panose="02010600030101010101" pitchFamily="2" charset="-122"/>
              </a:rPr>
              <a:t>；</a:t>
            </a:r>
            <a:r>
              <a:rPr lang="en-US" altLang="zh-CN" sz="2000" dirty="0">
                <a:effectLst/>
                <a:latin typeface="Times New Roman" panose="02020603050405020304" pitchFamily="18" charset="0"/>
                <a:ea typeface="宋体" panose="02010600030101010101" pitchFamily="2" charset="-122"/>
              </a:rPr>
              <a:t>GLONASS</a:t>
            </a:r>
            <a:r>
              <a:rPr lang="zh-CN" altLang="zh-CN" sz="2000" dirty="0">
                <a:effectLst/>
                <a:latin typeface="Times New Roman" panose="02020603050405020304" pitchFamily="18" charset="0"/>
                <a:ea typeface="宋体" panose="02010600030101010101" pitchFamily="2" charset="-122"/>
              </a:rPr>
              <a:t>：</a:t>
            </a:r>
            <a:r>
              <a:rPr lang="en-US" altLang="zh-CN" sz="2000" dirty="0">
                <a:effectLst/>
                <a:latin typeface="Times New Roman" panose="02020603050405020304" pitchFamily="18" charset="0"/>
                <a:ea typeface="宋体" panose="02010600030101010101" pitchFamily="2" charset="-122"/>
              </a:rPr>
              <a:t>G1/G2</a:t>
            </a:r>
            <a:r>
              <a:rPr lang="zh-CN" altLang="zh-CN" sz="2000" dirty="0">
                <a:effectLst/>
                <a:latin typeface="Times New Roman" panose="02020603050405020304" pitchFamily="18" charset="0"/>
                <a:ea typeface="宋体" panose="02010600030101010101" pitchFamily="2" charset="-122"/>
              </a:rPr>
              <a:t>；</a:t>
            </a:r>
            <a:r>
              <a:rPr lang="en-US" altLang="zh-CN" sz="2000" dirty="0">
                <a:effectLst/>
                <a:latin typeface="Times New Roman" panose="02020603050405020304" pitchFamily="18" charset="0"/>
                <a:ea typeface="宋体" panose="02010600030101010101" pitchFamily="2" charset="-122"/>
              </a:rPr>
              <a:t>GALILEO</a:t>
            </a:r>
            <a:r>
              <a:rPr lang="zh-CN" altLang="zh-CN" sz="2000" dirty="0">
                <a:effectLst/>
                <a:latin typeface="Times New Roman" panose="02020603050405020304" pitchFamily="18" charset="0"/>
                <a:ea typeface="宋体" panose="02010600030101010101" pitchFamily="2" charset="-122"/>
              </a:rPr>
              <a:t>：</a:t>
            </a:r>
            <a:r>
              <a:rPr lang="en-US" altLang="zh-CN" sz="2000" dirty="0">
                <a:effectLst/>
                <a:latin typeface="Times New Roman" panose="02020603050405020304" pitchFamily="18" charset="0"/>
                <a:ea typeface="宋体" panose="02010600030101010101" pitchFamily="2" charset="-122"/>
              </a:rPr>
              <a:t>E1/E5a/E5b</a:t>
            </a:r>
            <a:r>
              <a:rPr lang="zh-CN" altLang="zh-CN" sz="2000" dirty="0">
                <a:effectLst/>
                <a:latin typeface="Times New Roman" panose="02020603050405020304" pitchFamily="18" charset="0"/>
                <a:ea typeface="宋体" panose="02010600030101010101" pitchFamily="2" charset="-122"/>
              </a:rPr>
              <a:t>；</a:t>
            </a:r>
          </a:p>
          <a:p>
            <a:pPr marL="266700" indent="266700" algn="just">
              <a:lnSpc>
                <a:spcPct val="150000"/>
              </a:lnSpc>
            </a:pPr>
            <a:r>
              <a:rPr lang="zh-CN" altLang="zh-CN" sz="2000" dirty="0">
                <a:effectLst/>
                <a:latin typeface="Times New Roman" panose="02020603050405020304" pitchFamily="18" charset="0"/>
                <a:ea typeface="宋体" panose="02010600030101010101" pitchFamily="2" charset="-122"/>
              </a:rPr>
              <a:t>其中研制阶段优先研发</a:t>
            </a:r>
            <a:r>
              <a:rPr lang="en-US" altLang="zh-CN" sz="2000" dirty="0">
                <a:effectLst/>
                <a:latin typeface="Times New Roman" panose="02020603050405020304" pitchFamily="18" charset="0"/>
                <a:ea typeface="宋体" panose="02010600030101010101" pitchFamily="2" charset="-122"/>
              </a:rPr>
              <a:t>GPS L1CA</a:t>
            </a:r>
            <a:r>
              <a:rPr lang="zh-CN" altLang="zh-CN" sz="2000" dirty="0">
                <a:effectLst/>
                <a:latin typeface="Times New Roman" panose="02020603050405020304" pitchFamily="18" charset="0"/>
                <a:ea typeface="宋体" panose="02010600030101010101" pitchFamily="2" charset="-122"/>
              </a:rPr>
              <a:t>、</a:t>
            </a:r>
            <a:r>
              <a:rPr lang="en-US" altLang="zh-CN" sz="2000" dirty="0">
                <a:effectLst/>
                <a:latin typeface="Times New Roman" panose="02020603050405020304" pitchFamily="18" charset="0"/>
                <a:ea typeface="宋体" panose="02010600030101010101" pitchFamily="2" charset="-122"/>
              </a:rPr>
              <a:t>BDS B1I</a:t>
            </a:r>
            <a:r>
              <a:rPr lang="zh-CN" altLang="zh-CN" sz="2000" dirty="0">
                <a:effectLst/>
                <a:latin typeface="Times New Roman" panose="02020603050405020304" pitchFamily="18" charset="0"/>
                <a:ea typeface="宋体" panose="02010600030101010101" pitchFamily="2" charset="-122"/>
              </a:rPr>
              <a:t>、</a:t>
            </a:r>
            <a:r>
              <a:rPr lang="en-US" altLang="zh-CN" sz="2000" dirty="0">
                <a:effectLst/>
                <a:latin typeface="Times New Roman" panose="02020603050405020304" pitchFamily="18" charset="0"/>
                <a:ea typeface="宋体" panose="02010600030101010101" pitchFamily="2" charset="-122"/>
              </a:rPr>
              <a:t>GLONASS G1I</a:t>
            </a:r>
            <a:r>
              <a:rPr lang="zh-CN" altLang="zh-CN" sz="2000" dirty="0">
                <a:effectLst/>
                <a:latin typeface="Times New Roman" panose="02020603050405020304" pitchFamily="18" charset="0"/>
                <a:ea typeface="宋体" panose="02010600030101010101" pitchFamily="2" charset="-122"/>
              </a:rPr>
              <a:t>、</a:t>
            </a:r>
            <a:r>
              <a:rPr lang="en-US" altLang="zh-CN" sz="2000" dirty="0">
                <a:effectLst/>
                <a:latin typeface="Times New Roman" panose="02020603050405020304" pitchFamily="18" charset="0"/>
                <a:ea typeface="宋体" panose="02010600030101010101" pitchFamily="2" charset="-122"/>
              </a:rPr>
              <a:t>Galileo E1</a:t>
            </a:r>
            <a:r>
              <a:rPr lang="zh-CN" altLang="zh-CN" sz="2000" dirty="0">
                <a:effectLst/>
                <a:latin typeface="Times New Roman" panose="02020603050405020304" pitchFamily="18" charset="0"/>
                <a:ea typeface="宋体" panose="02010600030101010101" pitchFamily="2" charset="-122"/>
              </a:rPr>
              <a:t>等信号分量。</a:t>
            </a:r>
          </a:p>
          <a:p>
            <a:pPr algn="just">
              <a:lnSpc>
                <a:spcPct val="150000"/>
              </a:lnSpc>
            </a:pPr>
            <a:r>
              <a:rPr lang="en-US" altLang="zh-CN" sz="2000" dirty="0">
                <a:latin typeface="Times New Roman" panose="02020603050405020304" pitchFamily="18" charset="0"/>
                <a:ea typeface="宋体" panose="02010600030101010101" pitchFamily="2" charset="-122"/>
              </a:rPr>
              <a:t>4</a:t>
            </a:r>
            <a:r>
              <a:rPr lang="zh-CN" altLang="en-US" sz="2000" dirty="0">
                <a:latin typeface="Times New Roman" panose="02020603050405020304" pitchFamily="18" charset="0"/>
                <a:ea typeface="宋体" panose="02010600030101010101" pitchFamily="2" charset="-122"/>
              </a:rPr>
              <a:t>、</a:t>
            </a:r>
            <a:r>
              <a:rPr lang="zh-CN" altLang="zh-CN" sz="2000" dirty="0">
                <a:latin typeface="Times New Roman" panose="02020603050405020304" pitchFamily="18" charset="0"/>
                <a:ea typeface="宋体" panose="02010600030101010101" pitchFamily="2" charset="-122"/>
              </a:rPr>
              <a:t>信号规模</a:t>
            </a:r>
          </a:p>
          <a:p>
            <a:pPr marL="266700" indent="266700" algn="just">
              <a:lnSpc>
                <a:spcPct val="150000"/>
              </a:lnSpc>
            </a:pPr>
            <a:r>
              <a:rPr lang="zh-CN" altLang="zh-CN" sz="2000" dirty="0">
                <a:effectLst/>
                <a:latin typeface="Times New Roman" panose="02020603050405020304" pitchFamily="18" charset="0"/>
                <a:ea typeface="宋体" panose="02010600030101010101" pitchFamily="2" charset="-122"/>
              </a:rPr>
              <a:t>最少支持</a:t>
            </a:r>
            <a:r>
              <a:rPr lang="en-US" altLang="zh-CN" sz="2000" dirty="0">
                <a:effectLst/>
                <a:latin typeface="Times New Roman" panose="02020603050405020304" pitchFamily="18" charset="0"/>
                <a:ea typeface="宋体" panose="02010600030101010101" pitchFamily="2" charset="-122"/>
              </a:rPr>
              <a:t>4</a:t>
            </a:r>
            <a:r>
              <a:rPr lang="zh-CN" altLang="zh-CN" sz="2000" dirty="0">
                <a:effectLst/>
                <a:latin typeface="Times New Roman" panose="02020603050405020304" pitchFamily="18" charset="0"/>
                <a:ea typeface="宋体" panose="02010600030101010101" pitchFamily="2" charset="-122"/>
              </a:rPr>
              <a:t>个频点，每频点不少于</a:t>
            </a:r>
            <a:r>
              <a:rPr lang="en-US" altLang="zh-CN" sz="2000" dirty="0">
                <a:effectLst/>
                <a:latin typeface="Times New Roman" panose="02020603050405020304" pitchFamily="18" charset="0"/>
                <a:ea typeface="宋体" panose="02010600030101010101" pitchFamily="2" charset="-122"/>
              </a:rPr>
              <a:t>12</a:t>
            </a:r>
            <a:r>
              <a:rPr lang="zh-CN" altLang="zh-CN" sz="2000" dirty="0">
                <a:effectLst/>
                <a:latin typeface="Times New Roman" panose="02020603050405020304" pitchFamily="18" charset="0"/>
                <a:ea typeface="宋体" panose="02010600030101010101" pitchFamily="2" charset="-122"/>
              </a:rPr>
              <a:t>通道</a:t>
            </a:r>
            <a:r>
              <a:rPr lang="zh-CN" altLang="en-US" sz="2000" dirty="0">
                <a:effectLst/>
                <a:latin typeface="Times New Roman" panose="02020603050405020304" pitchFamily="18" charset="0"/>
                <a:ea typeface="宋体" panose="02010600030101010101" pitchFamily="2" charset="-122"/>
              </a:rPr>
              <a:t>（其中</a:t>
            </a:r>
            <a:r>
              <a:rPr lang="en-US" altLang="zh-CN" sz="2000" dirty="0">
                <a:effectLst/>
                <a:latin typeface="Times New Roman" panose="02020603050405020304" pitchFamily="18" charset="0"/>
                <a:ea typeface="宋体" panose="02010600030101010101" pitchFamily="2" charset="-122"/>
              </a:rPr>
              <a:t>BDS</a:t>
            </a:r>
            <a:r>
              <a:rPr lang="zh-CN" altLang="en-US" sz="2000" dirty="0">
                <a:effectLst/>
                <a:latin typeface="Times New Roman" panose="02020603050405020304" pitchFamily="18" charset="0"/>
                <a:ea typeface="宋体" panose="02010600030101010101" pitchFamily="2" charset="-122"/>
              </a:rPr>
              <a:t>不少于</a:t>
            </a:r>
            <a:r>
              <a:rPr lang="en-US" altLang="zh-CN" sz="2000" dirty="0">
                <a:effectLst/>
                <a:latin typeface="Times New Roman" panose="02020603050405020304" pitchFamily="18" charset="0"/>
                <a:ea typeface="宋体" panose="02010600030101010101" pitchFamily="2" charset="-122"/>
              </a:rPr>
              <a:t>16</a:t>
            </a:r>
            <a:r>
              <a:rPr lang="zh-CN" altLang="en-US" sz="2000" dirty="0">
                <a:effectLst/>
                <a:latin typeface="Times New Roman" panose="02020603050405020304" pitchFamily="18" charset="0"/>
                <a:ea typeface="宋体" panose="02010600030101010101" pitchFamily="2" charset="-122"/>
              </a:rPr>
              <a:t>通道）</a:t>
            </a:r>
            <a:r>
              <a:rPr lang="zh-CN" altLang="zh-CN" sz="2000" dirty="0">
                <a:effectLst/>
                <a:latin typeface="Times New Roman" panose="02020603050405020304" pitchFamily="18" charset="0"/>
                <a:ea typeface="宋体" panose="02010600030101010101" pitchFamily="2" charset="-122"/>
              </a:rPr>
              <a:t>；</a:t>
            </a:r>
          </a:p>
          <a:p>
            <a:pPr lvl="0" algn="just">
              <a:lnSpc>
                <a:spcPct val="150000"/>
              </a:lnSpc>
            </a:pPr>
            <a:r>
              <a:rPr lang="en-US" altLang="zh-CN" sz="2000" dirty="0">
                <a:effectLst/>
                <a:latin typeface="Times New Roman" panose="02020603050405020304" pitchFamily="18" charset="0"/>
                <a:ea typeface="宋体" panose="02010600030101010101" pitchFamily="2" charset="-122"/>
              </a:rPr>
              <a:t>5</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位置诱骗精度：优于</a:t>
            </a:r>
            <a:r>
              <a:rPr lang="en-US" altLang="zh-CN" sz="2000" dirty="0">
                <a:effectLst/>
                <a:latin typeface="Times New Roman" panose="02020603050405020304" pitchFamily="18" charset="0"/>
                <a:ea typeface="宋体" panose="02010600030101010101" pitchFamily="2" charset="-122"/>
              </a:rPr>
              <a:t>80m</a:t>
            </a:r>
            <a:r>
              <a:rPr lang="zh-CN" altLang="zh-CN" sz="2000" dirty="0">
                <a:effectLst/>
                <a:latin typeface="Times New Roman" panose="02020603050405020304" pitchFamily="18" charset="0"/>
                <a:ea typeface="宋体" panose="02010600030101010101" pitchFamily="2" charset="-122"/>
              </a:rPr>
              <a:t>（在探测设备精度优于</a:t>
            </a:r>
            <a:r>
              <a:rPr lang="en-US" altLang="zh-CN" sz="2000" dirty="0">
                <a:effectLst/>
                <a:latin typeface="Times New Roman" panose="02020603050405020304" pitchFamily="18" charset="0"/>
                <a:ea typeface="宋体" panose="02010600030101010101" pitchFamily="2" charset="-122"/>
              </a:rPr>
              <a:t>35m</a:t>
            </a:r>
            <a:r>
              <a:rPr lang="zh-CN" altLang="zh-CN" sz="2000" dirty="0">
                <a:effectLst/>
                <a:latin typeface="Times New Roman" panose="02020603050405020304" pitchFamily="18" charset="0"/>
                <a:ea typeface="宋体" panose="02010600030101010101" pitchFamily="2" charset="-122"/>
              </a:rPr>
              <a:t>情况下）；定向驱离精度：优于</a:t>
            </a:r>
            <a:r>
              <a:rPr lang="en-US" altLang="zh-CN" sz="2000" dirty="0">
                <a:effectLst/>
                <a:latin typeface="Times New Roman" panose="02020603050405020304" pitchFamily="18" charset="0"/>
                <a:ea typeface="宋体" panose="02010600030101010101" pitchFamily="2" charset="-122"/>
              </a:rPr>
              <a:t>5</a:t>
            </a:r>
            <a:r>
              <a:rPr lang="en-US" altLang="zh-CN" sz="2000" dirty="0">
                <a:effectLst/>
                <a:latin typeface="Times New Roman" panose="02020603050405020304" pitchFamily="18" charset="0"/>
                <a:ea typeface="宋体" panose="02010600030101010101" pitchFamily="2" charset="-122"/>
                <a:sym typeface="Symbol" panose="05050102010706020507" pitchFamily="18" charset="2"/>
              </a:rPr>
              <a:t></a:t>
            </a:r>
            <a:endParaRPr lang="zh-CN" altLang="zh-CN" sz="2000" dirty="0">
              <a:effectLst/>
              <a:latin typeface="Times New Roman" panose="02020603050405020304" pitchFamily="18" charset="0"/>
              <a:ea typeface="宋体" panose="02010600030101010101" pitchFamily="2" charset="-122"/>
            </a:endParaRPr>
          </a:p>
          <a:p>
            <a:pPr lvl="0" algn="just">
              <a:lnSpc>
                <a:spcPct val="150000"/>
              </a:lnSpc>
            </a:pPr>
            <a:r>
              <a:rPr lang="en-US" altLang="zh-CN" sz="2000" dirty="0">
                <a:effectLst/>
                <a:latin typeface="Times New Roman" panose="02020603050405020304" pitchFamily="18" charset="0"/>
                <a:ea typeface="宋体" panose="02010600030101010101" pitchFamily="2" charset="-122"/>
              </a:rPr>
              <a:t>6</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时间同步精度</a:t>
            </a:r>
          </a:p>
          <a:p>
            <a:pPr marL="269875" indent="263525" algn="just">
              <a:lnSpc>
                <a:spcPct val="150000"/>
              </a:lnSpc>
            </a:pPr>
            <a:r>
              <a:rPr lang="en-US" altLang="zh-CN" sz="2000" dirty="0">
                <a:effectLst/>
                <a:latin typeface="Times New Roman" panose="02020603050405020304" pitchFamily="18" charset="0"/>
                <a:ea typeface="宋体" panose="02010600030101010101" pitchFamily="2" charset="-122"/>
              </a:rPr>
              <a:t>≤50ns</a:t>
            </a:r>
            <a:r>
              <a:rPr lang="zh-CN" altLang="zh-CN" sz="2000" dirty="0">
                <a:effectLst/>
                <a:latin typeface="Times New Roman" panose="02020603050405020304" pitchFamily="18" charset="0"/>
                <a:ea typeface="宋体" panose="02010600030101010101" pitchFamily="2" charset="-122"/>
              </a:rPr>
              <a:t>；</a:t>
            </a:r>
            <a:endParaRPr lang="en-US" altLang="zh-CN" sz="2000" dirty="0">
              <a:effectLst/>
              <a:latin typeface="Times New Roman" panose="02020603050405020304" pitchFamily="18" charset="0"/>
              <a:ea typeface="宋体" panose="02010600030101010101" pitchFamily="2" charset="-122"/>
            </a:endParaRPr>
          </a:p>
          <a:p>
            <a:pPr lvl="0" algn="just">
              <a:lnSpc>
                <a:spcPct val="150000"/>
              </a:lnSpc>
            </a:pPr>
            <a:r>
              <a:rPr lang="en-US" altLang="zh-CN" sz="2000" dirty="0">
                <a:effectLst/>
                <a:latin typeface="Times New Roman" panose="02020603050405020304" pitchFamily="18" charset="0"/>
                <a:ea typeface="宋体" panose="02010600030101010101" pitchFamily="2" charset="-122"/>
              </a:rPr>
              <a:t>7</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响应时间：</a:t>
            </a:r>
            <a:r>
              <a:rPr lang="en-US" altLang="zh-CN" sz="2000" dirty="0">
                <a:effectLst/>
                <a:latin typeface="Times New Roman" panose="02020603050405020304" pitchFamily="18" charset="0"/>
                <a:ea typeface="宋体" panose="02010600030101010101" pitchFamily="2" charset="-122"/>
              </a:rPr>
              <a:t>≤6s</a:t>
            </a:r>
            <a:r>
              <a:rPr lang="zh-CN" altLang="zh-CN" sz="2000" dirty="0">
                <a:effectLst/>
                <a:latin typeface="Times New Roman" panose="02020603050405020304" pitchFamily="18" charset="0"/>
                <a:ea typeface="宋体" panose="02010600030101010101" pitchFamily="2" charset="-122"/>
              </a:rPr>
              <a:t>；</a:t>
            </a:r>
          </a:p>
          <a:p>
            <a:pPr lvl="0" algn="just">
              <a:lnSpc>
                <a:spcPct val="150000"/>
              </a:lnSpc>
            </a:pPr>
            <a:r>
              <a:rPr lang="en-US" altLang="zh-CN" sz="2000" dirty="0">
                <a:effectLst/>
                <a:latin typeface="Times New Roman" panose="02020603050405020304" pitchFamily="18" charset="0"/>
                <a:ea typeface="宋体" panose="02010600030101010101" pitchFamily="2" charset="-122"/>
              </a:rPr>
              <a:t>8</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启动时间：</a:t>
            </a:r>
            <a:r>
              <a:rPr lang="en-US" altLang="zh-CN" sz="2000" dirty="0">
                <a:effectLst/>
                <a:latin typeface="Times New Roman" panose="02020603050405020304" pitchFamily="18" charset="0"/>
                <a:ea typeface="宋体" panose="02010600030101010101" pitchFamily="2" charset="-122"/>
              </a:rPr>
              <a:t>≤2min</a:t>
            </a:r>
            <a:r>
              <a:rPr lang="zh-CN" altLang="zh-CN" sz="2000" dirty="0">
                <a:effectLst/>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180588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465323-461B-2288-8F78-35D6495A9FC2}"/>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总体技术方案</a:t>
            </a:r>
          </a:p>
        </p:txBody>
      </p:sp>
      <p:graphicFrame>
        <p:nvGraphicFramePr>
          <p:cNvPr id="4" name="对象 3">
            <a:extLst>
              <a:ext uri="{FF2B5EF4-FFF2-40B4-BE49-F238E27FC236}">
                <a16:creationId xmlns:a16="http://schemas.microsoft.com/office/drawing/2014/main" id="{47039EFD-FEA7-6518-B245-AC757F3F7731}"/>
              </a:ext>
            </a:extLst>
          </p:cNvPr>
          <p:cNvGraphicFramePr>
            <a:graphicFrameLocks noChangeAspect="1"/>
          </p:cNvGraphicFramePr>
          <p:nvPr>
            <p:extLst>
              <p:ext uri="{D42A27DB-BD31-4B8C-83A1-F6EECF244321}">
                <p14:modId xmlns:p14="http://schemas.microsoft.com/office/powerpoint/2010/main" val="1086705743"/>
              </p:ext>
            </p:extLst>
          </p:nvPr>
        </p:nvGraphicFramePr>
        <p:xfrm>
          <a:off x="886810" y="2237025"/>
          <a:ext cx="10704229" cy="4395114"/>
        </p:xfrm>
        <a:graphic>
          <a:graphicData uri="http://schemas.openxmlformats.org/presentationml/2006/ole">
            <mc:AlternateContent xmlns:mc="http://schemas.openxmlformats.org/markup-compatibility/2006">
              <mc:Choice xmlns:v="urn:schemas-microsoft-com:vml" Requires="v">
                <p:oleObj name="Visio" r:id="rId2" imgW="6683110" imgH="2743200" progId="Visio.Drawing.15">
                  <p:embed/>
                </p:oleObj>
              </mc:Choice>
              <mc:Fallback>
                <p:oleObj name="Visio" r:id="rId2" imgW="6683110" imgH="2743200"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810" y="2237025"/>
                        <a:ext cx="10704229" cy="4395114"/>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D1713B02-59D5-B72F-0A90-D4DF3BCC885A}"/>
              </a:ext>
            </a:extLst>
          </p:cNvPr>
          <p:cNvSpPr txBox="1"/>
          <p:nvPr/>
        </p:nvSpPr>
        <p:spPr>
          <a:xfrm>
            <a:off x="335901" y="811763"/>
            <a:ext cx="11420670" cy="1425262"/>
          </a:xfrm>
          <a:prstGeom prst="rect">
            <a:avLst/>
          </a:prstGeom>
          <a:noFill/>
        </p:spPr>
        <p:txBody>
          <a:bodyPr wrap="square" rtlCol="0">
            <a:spAutoFit/>
          </a:bodyPr>
          <a:lstStyle/>
          <a:p>
            <a:pPr>
              <a:lnSpc>
                <a:spcPct val="150000"/>
              </a:lnSpc>
            </a:pPr>
            <a:r>
              <a:rPr lang="en-US" altLang="zh-CN" sz="2000" dirty="0"/>
              <a:t>1</a:t>
            </a:r>
            <a:r>
              <a:rPr lang="zh-CN" altLang="en-US" sz="2000" dirty="0"/>
              <a:t>、设备组成</a:t>
            </a:r>
            <a:endParaRPr lang="en-US" altLang="zh-CN" sz="2000" dirty="0"/>
          </a:p>
          <a:p>
            <a:pPr>
              <a:lnSpc>
                <a:spcPct val="150000"/>
              </a:lnSpc>
            </a:pPr>
            <a:r>
              <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导航诱骗信号源由授时模块、时钟模块、基带处理模块、上变频模块、合路功放模块及配套天线等组成</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p>
        </p:txBody>
      </p:sp>
    </p:spTree>
    <p:extLst>
      <p:ext uri="{BB962C8B-B14F-4D97-AF65-F5344CB8AC3E}">
        <p14:creationId xmlns:p14="http://schemas.microsoft.com/office/powerpoint/2010/main" val="84811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78576BF-0B9D-8E3F-809F-6B1C48F56233}"/>
              </a:ext>
            </a:extLst>
          </p:cNvPr>
          <p:cNvSpPr txBox="1"/>
          <p:nvPr/>
        </p:nvSpPr>
        <p:spPr>
          <a:xfrm>
            <a:off x="707571" y="1531667"/>
            <a:ext cx="10776857" cy="4650568"/>
          </a:xfrm>
          <a:prstGeom prst="rect">
            <a:avLst/>
          </a:prstGeom>
          <a:noFill/>
        </p:spPr>
        <p:txBody>
          <a:bodyPr wrap="square">
            <a:spAutoFit/>
          </a:bodyPr>
          <a:lstStyle/>
          <a:p>
            <a:pPr indent="304800" algn="just">
              <a:lnSpc>
                <a:spcPct val="150000"/>
              </a:lnSpc>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a:t>
            </a:r>
            <a:r>
              <a:rPr lang="zh-CN" altLang="zh-CN" sz="2000" dirty="0">
                <a:effectLst/>
                <a:latin typeface="黑体" panose="02010609060101010101" pitchFamily="49" charset="-122"/>
                <a:ea typeface="黑体" panose="02010609060101010101" pitchFamily="49" charset="-122"/>
              </a:rPr>
              <a:t>工作流程</a:t>
            </a:r>
            <a:endParaRPr lang="en-US" altLang="zh-CN" sz="2000" dirty="0">
              <a:effectLst/>
              <a:latin typeface="黑体" panose="02010609060101010101" pitchFamily="49" charset="-122"/>
              <a:ea typeface="黑体" panose="02010609060101010101" pitchFamily="49" charset="-122"/>
            </a:endParaRPr>
          </a:p>
          <a:p>
            <a:pPr indent="304800" algn="just">
              <a:lnSpc>
                <a:spcPct val="150000"/>
              </a:lnSpc>
            </a:pPr>
            <a:endParaRPr lang="zh-CN" altLang="zh-CN" sz="2000" dirty="0">
              <a:effectLst/>
              <a:latin typeface="Times New Roman" panose="02020603050405020304" pitchFamily="18" charset="0"/>
              <a:ea typeface="宋体" panose="02010600030101010101" pitchFamily="2" charset="-122"/>
            </a:endParaRPr>
          </a:p>
          <a:p>
            <a:pPr lvl="0" algn="just">
              <a:lnSpc>
                <a:spcPct val="150000"/>
              </a:lnSpc>
            </a:pPr>
            <a:r>
              <a:rPr lang="en-US" altLang="zh-CN" sz="2000" dirty="0">
                <a:effectLst/>
                <a:latin typeface="Times New Roman" panose="02020603050405020304" pitchFamily="18" charset="0"/>
                <a:ea typeface="宋体" panose="02010600030101010101" pitchFamily="2" charset="-122"/>
              </a:rPr>
              <a:t>1</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准备阶段：设备开机后进入设备准备阶段，准备时间</a:t>
            </a:r>
            <a:r>
              <a:rPr lang="en-US" altLang="zh-CN" sz="2000" dirty="0">
                <a:effectLst/>
                <a:latin typeface="Times New Roman" panose="02020603050405020304" pitchFamily="18" charset="0"/>
                <a:ea typeface="宋体" panose="02010600030101010101" pitchFamily="2" charset="-122"/>
              </a:rPr>
              <a:t>2</a:t>
            </a:r>
            <a:r>
              <a:rPr lang="zh-CN" altLang="zh-CN" sz="2000" dirty="0">
                <a:effectLst/>
                <a:latin typeface="Times New Roman" panose="02020603050405020304" pitchFamily="18" charset="0"/>
                <a:ea typeface="宋体" panose="02010600030101010101" pitchFamily="2" charset="-122"/>
              </a:rPr>
              <a:t>分钟。准备时间结束时，接收授时、星历、诱骗相关信息（诱骗目的地坐标、诱骗信号源坐标、目标载体实时位置坐标、诱骗策略等），接收雷达提供的目标载体实时位置信息。</a:t>
            </a:r>
          </a:p>
          <a:p>
            <a:pPr lvl="0" algn="just">
              <a:lnSpc>
                <a:spcPct val="150000"/>
              </a:lnSpc>
            </a:pPr>
            <a:r>
              <a:rPr lang="en-US" altLang="zh-CN" sz="2000" dirty="0">
                <a:effectLst/>
                <a:latin typeface="Times New Roman" panose="02020603050405020304" pitchFamily="18" charset="0"/>
                <a:ea typeface="宋体" panose="02010600030101010101" pitchFamily="2" charset="-122"/>
              </a:rPr>
              <a:t>2</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诱骗信号生成阶段一：航向诱骗接管阶段，信号源计算规划诱骗轨迹（诱骗速度与方向），根据最新时间和导航信息生成相应诱骗信号。</a:t>
            </a:r>
          </a:p>
          <a:p>
            <a:pPr lvl="0" algn="just">
              <a:lnSpc>
                <a:spcPct val="150000"/>
              </a:lnSpc>
            </a:pPr>
            <a:r>
              <a:rPr lang="en-US" altLang="zh-CN" sz="2000" dirty="0">
                <a:effectLst/>
                <a:latin typeface="Times New Roman" panose="02020603050405020304" pitchFamily="18" charset="0"/>
                <a:ea typeface="宋体" panose="02010600030101010101" pitchFamily="2" charset="-122"/>
              </a:rPr>
              <a:t>3</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诱骗信号生成阶段二：航向指向目的地后直线飞行。</a:t>
            </a:r>
          </a:p>
          <a:p>
            <a:pPr lvl="0" algn="just">
              <a:lnSpc>
                <a:spcPct val="150000"/>
              </a:lnSpc>
            </a:pPr>
            <a:r>
              <a:rPr lang="en-US" altLang="zh-CN" sz="2000" dirty="0">
                <a:effectLst/>
                <a:latin typeface="Times New Roman" panose="02020603050405020304" pitchFamily="18" charset="0"/>
                <a:ea typeface="宋体" panose="02010600030101010101" pitchFamily="2" charset="-122"/>
              </a:rPr>
              <a:t>4</a:t>
            </a:r>
            <a:r>
              <a:rPr lang="zh-CN" altLang="en-US" sz="2000" dirty="0">
                <a:effectLst/>
                <a:latin typeface="Times New Roman" panose="02020603050405020304" pitchFamily="18" charset="0"/>
                <a:ea typeface="宋体" panose="02010600030101010101" pitchFamily="2" charset="-122"/>
              </a:rPr>
              <a:t>）</a:t>
            </a:r>
            <a:r>
              <a:rPr lang="zh-CN" altLang="zh-CN" sz="2000" dirty="0">
                <a:effectLst/>
                <a:latin typeface="Times New Roman" panose="02020603050405020304" pitchFamily="18" charset="0"/>
                <a:ea typeface="宋体" panose="02010600030101010101" pitchFamily="2" charset="-122"/>
              </a:rPr>
              <a:t>诱骗信号生成阶段三：诱骗降落阶段，根据雷达提供的目标载体信息进行计算，距离诱骗目的地一定距离时（例如</a:t>
            </a:r>
            <a:r>
              <a:rPr lang="en-US" altLang="zh-CN" sz="2000" dirty="0">
                <a:effectLst/>
                <a:latin typeface="Times New Roman" panose="02020603050405020304" pitchFamily="18" charset="0"/>
                <a:ea typeface="宋体" panose="02010600030101010101" pitchFamily="2" charset="-122"/>
              </a:rPr>
              <a:t>100</a:t>
            </a:r>
            <a:r>
              <a:rPr lang="zh-CN" altLang="zh-CN" sz="2000" dirty="0">
                <a:effectLst/>
                <a:latin typeface="Times New Roman" panose="02020603050405020304" pitchFamily="18" charset="0"/>
                <a:ea typeface="宋体" panose="02010600030101010101" pitchFamily="2" charset="-122"/>
              </a:rPr>
              <a:t>米左右），利用压制式干扰信号的打击使之降落。</a:t>
            </a:r>
          </a:p>
        </p:txBody>
      </p:sp>
      <p:sp>
        <p:nvSpPr>
          <p:cNvPr id="5" name="矩形 4">
            <a:extLst>
              <a:ext uri="{FF2B5EF4-FFF2-40B4-BE49-F238E27FC236}">
                <a16:creationId xmlns:a16="http://schemas.microsoft.com/office/drawing/2014/main" id="{7279854A-BB26-F6CE-117E-57A128BB1FED}"/>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总体技术方案</a:t>
            </a:r>
          </a:p>
        </p:txBody>
      </p:sp>
    </p:spTree>
    <p:extLst>
      <p:ext uri="{BB962C8B-B14F-4D97-AF65-F5344CB8AC3E}">
        <p14:creationId xmlns:p14="http://schemas.microsoft.com/office/powerpoint/2010/main" val="368258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CC75EAF6-F9FE-2072-52A0-B4B6426B4259}"/>
              </a:ext>
            </a:extLst>
          </p:cNvPr>
          <p:cNvGraphicFramePr>
            <a:graphicFrameLocks noGrp="1"/>
          </p:cNvGraphicFramePr>
          <p:nvPr>
            <p:extLst>
              <p:ext uri="{D42A27DB-BD31-4B8C-83A1-F6EECF244321}">
                <p14:modId xmlns:p14="http://schemas.microsoft.com/office/powerpoint/2010/main" val="2786219251"/>
              </p:ext>
            </p:extLst>
          </p:nvPr>
        </p:nvGraphicFramePr>
        <p:xfrm>
          <a:off x="838200" y="1800808"/>
          <a:ext cx="10515600" cy="2956770"/>
        </p:xfrm>
        <a:graphic>
          <a:graphicData uri="http://schemas.openxmlformats.org/drawingml/2006/table">
            <a:tbl>
              <a:tblPr>
                <a:tableStyleId>{5C22544A-7EE6-4342-B048-85BDC9FD1C3A}</a:tableStyleId>
              </a:tblPr>
              <a:tblGrid>
                <a:gridCol w="980054">
                  <a:extLst>
                    <a:ext uri="{9D8B030D-6E8A-4147-A177-3AD203B41FA5}">
                      <a16:colId xmlns:a16="http://schemas.microsoft.com/office/drawing/2014/main" val="3726833178"/>
                    </a:ext>
                  </a:extLst>
                </a:gridCol>
                <a:gridCol w="2797150">
                  <a:extLst>
                    <a:ext uri="{9D8B030D-6E8A-4147-A177-3AD203B41FA5}">
                      <a16:colId xmlns:a16="http://schemas.microsoft.com/office/drawing/2014/main" val="3902352462"/>
                    </a:ext>
                  </a:extLst>
                </a:gridCol>
                <a:gridCol w="2473269">
                  <a:extLst>
                    <a:ext uri="{9D8B030D-6E8A-4147-A177-3AD203B41FA5}">
                      <a16:colId xmlns:a16="http://schemas.microsoft.com/office/drawing/2014/main" val="3999215984"/>
                    </a:ext>
                  </a:extLst>
                </a:gridCol>
                <a:gridCol w="1808683">
                  <a:extLst>
                    <a:ext uri="{9D8B030D-6E8A-4147-A177-3AD203B41FA5}">
                      <a16:colId xmlns:a16="http://schemas.microsoft.com/office/drawing/2014/main" val="1509139042"/>
                    </a:ext>
                  </a:extLst>
                </a:gridCol>
                <a:gridCol w="1318656">
                  <a:extLst>
                    <a:ext uri="{9D8B030D-6E8A-4147-A177-3AD203B41FA5}">
                      <a16:colId xmlns:a16="http://schemas.microsoft.com/office/drawing/2014/main" val="4056102706"/>
                    </a:ext>
                  </a:extLst>
                </a:gridCol>
                <a:gridCol w="1137788">
                  <a:extLst>
                    <a:ext uri="{9D8B030D-6E8A-4147-A177-3AD203B41FA5}">
                      <a16:colId xmlns:a16="http://schemas.microsoft.com/office/drawing/2014/main" val="3674157027"/>
                    </a:ext>
                  </a:extLst>
                </a:gridCol>
              </a:tblGrid>
              <a:tr h="492795">
                <a:tc>
                  <a:txBody>
                    <a:bodyPr/>
                    <a:lstStyle/>
                    <a:p>
                      <a:pPr indent="127000" algn="ctr">
                        <a:lnSpc>
                          <a:spcPct val="150000"/>
                        </a:lnSpc>
                      </a:pPr>
                      <a:r>
                        <a:rPr lang="zh-CN" sz="1800" spc="10" dirty="0">
                          <a:effectLst/>
                        </a:rPr>
                        <a:t>序号</a:t>
                      </a:r>
                      <a:endParaRPr lang="zh-CN" sz="1800" dirty="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sz="1800" spc="10" dirty="0">
                          <a:effectLst/>
                        </a:rPr>
                        <a:t>名称</a:t>
                      </a:r>
                      <a:endParaRPr lang="zh-CN" sz="1800" dirty="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sz="1800" spc="10">
                          <a:effectLst/>
                        </a:rPr>
                        <a:t>来源</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zh-CN" sz="1800" spc="10">
                          <a:effectLst/>
                        </a:rPr>
                        <a:t>去向</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zh-CN" sz="1800" spc="10">
                          <a:effectLst/>
                        </a:rPr>
                        <a:t>类型</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zh-CN" sz="1800" spc="10">
                          <a:effectLst/>
                        </a:rPr>
                        <a:t>备注</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512110795"/>
                  </a:ext>
                </a:extLst>
              </a:tr>
              <a:tr h="492795">
                <a:tc>
                  <a:txBody>
                    <a:bodyPr/>
                    <a:lstStyle/>
                    <a:p>
                      <a:pPr indent="127000" algn="ctr">
                        <a:lnSpc>
                          <a:spcPct val="150000"/>
                        </a:lnSpc>
                      </a:pPr>
                      <a:r>
                        <a:rPr lang="en-US" sz="1800" spc="10">
                          <a:effectLst/>
                        </a:rPr>
                        <a:t>1</a:t>
                      </a:r>
                      <a:endParaRPr lang="zh-CN" sz="180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sz="1800" spc="10">
                          <a:effectLst/>
                        </a:rPr>
                        <a:t>诱骗策略</a:t>
                      </a:r>
                      <a:endParaRPr lang="zh-CN" sz="180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sz="1800" spc="10" dirty="0">
                          <a:effectLst/>
                        </a:rPr>
                        <a:t>远控计算机</a:t>
                      </a:r>
                      <a:r>
                        <a:rPr lang="en-US" sz="1800" spc="10" dirty="0">
                          <a:effectLst/>
                        </a:rPr>
                        <a:t>/</a:t>
                      </a:r>
                      <a:r>
                        <a:rPr lang="zh-CN" sz="1800" spc="10" dirty="0">
                          <a:effectLst/>
                        </a:rPr>
                        <a:t>默认值</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en-US" sz="1800" spc="10">
                          <a:effectLst/>
                        </a:rPr>
                        <a:t>——</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zh-CN" sz="1800" spc="10">
                          <a:effectLst/>
                        </a:rPr>
                        <a:t>输入</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en-US" sz="1800" spc="10">
                          <a:effectLst/>
                        </a:rPr>
                        <a:t> </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48493050"/>
                  </a:ext>
                </a:extLst>
              </a:tr>
              <a:tr h="492795">
                <a:tc>
                  <a:txBody>
                    <a:bodyPr/>
                    <a:lstStyle/>
                    <a:p>
                      <a:pPr indent="127000" algn="ctr">
                        <a:lnSpc>
                          <a:spcPct val="150000"/>
                        </a:lnSpc>
                      </a:pPr>
                      <a:r>
                        <a:rPr lang="en-US" sz="1800" spc="10">
                          <a:effectLst/>
                        </a:rPr>
                        <a:t>2</a:t>
                      </a:r>
                      <a:endParaRPr lang="zh-CN" sz="180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sz="1800" spc="10">
                          <a:effectLst/>
                        </a:rPr>
                        <a:t>诱骗信号源位置坐标</a:t>
                      </a:r>
                      <a:endParaRPr lang="zh-CN" sz="180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sz="1800" spc="10" dirty="0">
                          <a:effectLst/>
                        </a:rPr>
                        <a:t>远控计算机</a:t>
                      </a:r>
                      <a:r>
                        <a:rPr lang="en-US" sz="1800" spc="10" dirty="0">
                          <a:effectLst/>
                        </a:rPr>
                        <a:t>/</a:t>
                      </a:r>
                      <a:r>
                        <a:rPr lang="zh-CN" sz="1800" spc="10" dirty="0">
                          <a:effectLst/>
                        </a:rPr>
                        <a:t>默认值</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en-US" sz="1800" spc="10">
                          <a:effectLst/>
                        </a:rPr>
                        <a:t>——</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zh-CN" sz="1800" spc="10">
                          <a:effectLst/>
                        </a:rPr>
                        <a:t>输入</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en-US" sz="1800" spc="10">
                          <a:effectLst/>
                        </a:rPr>
                        <a:t> </a:t>
                      </a:r>
                      <a:endParaRPr lang="zh-CN" sz="18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67649450"/>
                  </a:ext>
                </a:extLst>
              </a:tr>
              <a:tr h="492795">
                <a:tc>
                  <a:txBody>
                    <a:bodyPr/>
                    <a:lstStyle/>
                    <a:p>
                      <a:pPr indent="127000" algn="ctr">
                        <a:lnSpc>
                          <a:spcPct val="150000"/>
                        </a:lnSpc>
                      </a:pPr>
                      <a:r>
                        <a:rPr lang="en-US" sz="1800" spc="10">
                          <a:effectLst/>
                        </a:rPr>
                        <a:t>3</a:t>
                      </a:r>
                      <a:endParaRPr lang="zh-CN" sz="180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sz="1800" spc="10">
                          <a:effectLst/>
                        </a:rPr>
                        <a:t>诱骗目的地坐标</a:t>
                      </a:r>
                      <a:endParaRPr lang="zh-CN" sz="180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sz="1800" spc="10">
                          <a:effectLst/>
                        </a:rPr>
                        <a:t>远控计算机</a:t>
                      </a:r>
                      <a:r>
                        <a:rPr lang="en-US" sz="1800" spc="10">
                          <a:effectLst/>
                        </a:rPr>
                        <a:t>/</a:t>
                      </a:r>
                      <a:r>
                        <a:rPr lang="zh-CN" sz="1800" spc="10">
                          <a:effectLst/>
                        </a:rPr>
                        <a:t>默认值</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en-US" sz="1800" spc="10" dirty="0">
                          <a:effectLst/>
                        </a:rPr>
                        <a:t>——</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zh-CN" sz="1800" spc="10" dirty="0">
                          <a:effectLst/>
                        </a:rPr>
                        <a:t>输入</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en-US" sz="1800" spc="10" dirty="0">
                          <a:effectLst/>
                        </a:rPr>
                        <a:t> </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73957001"/>
                  </a:ext>
                </a:extLst>
              </a:tr>
              <a:tr h="492795">
                <a:tc>
                  <a:txBody>
                    <a:bodyPr/>
                    <a:lstStyle/>
                    <a:p>
                      <a:pPr indent="127000" algn="ctr">
                        <a:lnSpc>
                          <a:spcPct val="150000"/>
                        </a:lnSpc>
                      </a:pPr>
                      <a:r>
                        <a:rPr lang="en-US" sz="1800" spc="10">
                          <a:effectLst/>
                        </a:rPr>
                        <a:t>4</a:t>
                      </a:r>
                      <a:endParaRPr lang="zh-CN" sz="180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sz="1800" spc="10">
                          <a:effectLst/>
                        </a:rPr>
                        <a:t>目标载体轨迹</a:t>
                      </a:r>
                      <a:endParaRPr lang="zh-CN" sz="180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sz="1800" spc="10">
                          <a:effectLst/>
                        </a:rPr>
                        <a:t>探测雷达</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en-US" sz="1800" spc="10">
                          <a:effectLst/>
                        </a:rPr>
                        <a:t>——</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zh-CN" sz="1800" spc="10">
                          <a:effectLst/>
                        </a:rPr>
                        <a:t>输入</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en-US" sz="1800" spc="10" dirty="0">
                          <a:effectLst/>
                        </a:rPr>
                        <a:t> </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76624447"/>
                  </a:ext>
                </a:extLst>
              </a:tr>
              <a:tr h="492795">
                <a:tc>
                  <a:txBody>
                    <a:bodyPr/>
                    <a:lstStyle/>
                    <a:p>
                      <a:pPr indent="127000" algn="ctr">
                        <a:lnSpc>
                          <a:spcPct val="150000"/>
                        </a:lnSpc>
                      </a:pPr>
                      <a:r>
                        <a:rPr lang="en-US" sz="1800" spc="10">
                          <a:effectLst/>
                        </a:rPr>
                        <a:t>5</a:t>
                      </a:r>
                      <a:endParaRPr lang="zh-CN" sz="180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sz="1800" spc="10">
                          <a:effectLst/>
                        </a:rPr>
                        <a:t>诱骗轨迹</a:t>
                      </a:r>
                      <a:endParaRPr lang="zh-CN" sz="1800">
                        <a:effectLst/>
                        <a:latin typeface="Times New Roman" panose="02020603050405020304" pitchFamily="18" charset="0"/>
                        <a:ea typeface="宋体" panose="02010600030101010101" pitchFamily="2" charset="-122"/>
                      </a:endParaRPr>
                    </a:p>
                  </a:txBody>
                  <a:tcPr marL="9525" marR="9525" marT="9525" marB="9525" anchor="ctr"/>
                </a:tc>
                <a:tc>
                  <a:txBody>
                    <a:bodyPr/>
                    <a:lstStyle/>
                    <a:p>
                      <a:pPr indent="127000" algn="ctr">
                        <a:lnSpc>
                          <a:spcPct val="150000"/>
                        </a:lnSpc>
                      </a:pPr>
                      <a:r>
                        <a:rPr lang="zh-CN" altLang="en-US" sz="1800" spc="10" dirty="0">
                          <a:effectLst/>
                        </a:rPr>
                        <a:t>设备内部</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zh-CN" altLang="en-US" sz="1800" spc="10" dirty="0">
                          <a:effectLst/>
                        </a:rPr>
                        <a:t>设备内部</a:t>
                      </a:r>
                      <a:endParaRPr lang="zh-CN" alt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zh-CN" sz="1800" spc="10">
                          <a:effectLst/>
                        </a:rPr>
                        <a:t>内部</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7000" algn="ctr">
                        <a:lnSpc>
                          <a:spcPct val="150000"/>
                        </a:lnSpc>
                      </a:pPr>
                      <a:r>
                        <a:rPr lang="en-US" sz="1800" spc="10" dirty="0">
                          <a:effectLst/>
                        </a:rPr>
                        <a:t> </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204604783"/>
                  </a:ext>
                </a:extLst>
              </a:tr>
            </a:tbl>
          </a:graphicData>
        </a:graphic>
      </p:graphicFrame>
      <p:sp>
        <p:nvSpPr>
          <p:cNvPr id="4" name="文本框 3">
            <a:extLst>
              <a:ext uri="{FF2B5EF4-FFF2-40B4-BE49-F238E27FC236}">
                <a16:creationId xmlns:a16="http://schemas.microsoft.com/office/drawing/2014/main" id="{746230F1-7911-BA72-B2F3-DCF3EA443809}"/>
              </a:ext>
            </a:extLst>
          </p:cNvPr>
          <p:cNvSpPr txBox="1"/>
          <p:nvPr/>
        </p:nvSpPr>
        <p:spPr>
          <a:xfrm>
            <a:off x="503853" y="877078"/>
            <a:ext cx="2575249" cy="369332"/>
          </a:xfrm>
          <a:prstGeom prst="rect">
            <a:avLst/>
          </a:prstGeom>
          <a:noFill/>
        </p:spPr>
        <p:txBody>
          <a:bodyPr wrap="square" rtlCol="0">
            <a:spAutoFit/>
          </a:bodyPr>
          <a:lstStyle/>
          <a:p>
            <a:r>
              <a:rPr lang="en-US" altLang="zh-CN" dirty="0"/>
              <a:t>3</a:t>
            </a:r>
            <a:r>
              <a:rPr lang="zh-CN" altLang="en-US" dirty="0"/>
              <a:t>、设备通讯接口</a:t>
            </a:r>
          </a:p>
        </p:txBody>
      </p:sp>
      <p:sp>
        <p:nvSpPr>
          <p:cNvPr id="5" name="矩形 4">
            <a:extLst>
              <a:ext uri="{FF2B5EF4-FFF2-40B4-BE49-F238E27FC236}">
                <a16:creationId xmlns:a16="http://schemas.microsoft.com/office/drawing/2014/main" id="{A461C56A-E278-FAB4-1678-E6A95714A416}"/>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总体技术方案</a:t>
            </a:r>
          </a:p>
        </p:txBody>
      </p:sp>
    </p:spTree>
    <p:extLst>
      <p:ext uri="{BB962C8B-B14F-4D97-AF65-F5344CB8AC3E}">
        <p14:creationId xmlns:p14="http://schemas.microsoft.com/office/powerpoint/2010/main" val="1719732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FF445E-9255-D365-E19F-F929627FB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956" b="13000"/>
          <a:stretch/>
        </p:blipFill>
        <p:spPr bwMode="auto">
          <a:xfrm>
            <a:off x="1332916" y="2313737"/>
            <a:ext cx="4097499" cy="3019753"/>
          </a:xfrm>
          <a:prstGeom prst="rect">
            <a:avLst/>
          </a:prstGeom>
          <a:noFill/>
          <a:ln>
            <a:noFill/>
          </a:ln>
          <a:extLst>
            <a:ext uri="{53640926-AAD7-44D8-BBD7-CCE9431645EC}">
              <a14:shadowObscured xmlns:a14="http://schemas.microsoft.com/office/drawing/2010/main"/>
            </a:ext>
          </a:extLst>
        </p:spPr>
      </p:pic>
      <p:sp>
        <p:nvSpPr>
          <p:cNvPr id="4" name="Rectangle 2">
            <a:extLst>
              <a:ext uri="{FF2B5EF4-FFF2-40B4-BE49-F238E27FC236}">
                <a16:creationId xmlns:a16="http://schemas.microsoft.com/office/drawing/2014/main" id="{BE5E7B12-F3E0-E1B0-6191-AC9B963E0DCF}"/>
              </a:ext>
            </a:extLst>
          </p:cNvPr>
          <p:cNvSpPr>
            <a:spLocks noChangeArrowheads="1"/>
          </p:cNvSpPr>
          <p:nvPr/>
        </p:nvSpPr>
        <p:spPr bwMode="auto">
          <a:xfrm>
            <a:off x="6985296" y="1390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4B41E03D-7CAA-DF27-DC60-9EC9F2E5BC9C}"/>
              </a:ext>
            </a:extLst>
          </p:cNvPr>
          <p:cNvGraphicFramePr>
            <a:graphicFrameLocks noChangeAspect="1"/>
          </p:cNvGraphicFramePr>
          <p:nvPr>
            <p:extLst>
              <p:ext uri="{D42A27DB-BD31-4B8C-83A1-F6EECF244321}">
                <p14:modId xmlns:p14="http://schemas.microsoft.com/office/powerpoint/2010/main" val="1424282540"/>
              </p:ext>
            </p:extLst>
          </p:nvPr>
        </p:nvGraphicFramePr>
        <p:xfrm>
          <a:off x="6144018" y="1583982"/>
          <a:ext cx="4715066" cy="4255327"/>
        </p:xfrm>
        <a:graphic>
          <a:graphicData uri="http://schemas.openxmlformats.org/presentationml/2006/ole">
            <mc:AlternateContent xmlns:mc="http://schemas.openxmlformats.org/markup-compatibility/2006">
              <mc:Choice xmlns:v="urn:schemas-microsoft-com:vml" Requires="v">
                <p:oleObj name="Visio" r:id="rId3" imgW="2164258" imgH="1950983" progId="Visio.Drawing.15">
                  <p:embed/>
                </p:oleObj>
              </mc:Choice>
              <mc:Fallback>
                <p:oleObj name="Visio" r:id="rId3" imgW="2164258" imgH="195098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4018" y="1583982"/>
                        <a:ext cx="4715066" cy="4255327"/>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A2498E90-C799-6132-AB92-5B66C62F2578}"/>
              </a:ext>
            </a:extLst>
          </p:cNvPr>
          <p:cNvSpPr txBox="1"/>
          <p:nvPr/>
        </p:nvSpPr>
        <p:spPr>
          <a:xfrm>
            <a:off x="503853" y="877078"/>
            <a:ext cx="2575249" cy="369332"/>
          </a:xfrm>
          <a:prstGeom prst="rect">
            <a:avLst/>
          </a:prstGeom>
          <a:noFill/>
        </p:spPr>
        <p:txBody>
          <a:bodyPr wrap="square" rtlCol="0">
            <a:spAutoFit/>
          </a:bodyPr>
          <a:lstStyle/>
          <a:p>
            <a:r>
              <a:rPr lang="en-US" altLang="zh-CN" dirty="0"/>
              <a:t>4</a:t>
            </a:r>
            <a:r>
              <a:rPr lang="zh-CN" altLang="en-US" dirty="0"/>
              <a:t>、设备结构及安装</a:t>
            </a:r>
          </a:p>
        </p:txBody>
      </p:sp>
      <p:sp>
        <p:nvSpPr>
          <p:cNvPr id="7" name="矩形 6">
            <a:extLst>
              <a:ext uri="{FF2B5EF4-FFF2-40B4-BE49-F238E27FC236}">
                <a16:creationId xmlns:a16="http://schemas.microsoft.com/office/drawing/2014/main" id="{51D4F57E-77E4-76B3-3B4F-566A64892D1E}"/>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总体技术方案</a:t>
            </a:r>
          </a:p>
        </p:txBody>
      </p:sp>
    </p:spTree>
    <p:extLst>
      <p:ext uri="{BB962C8B-B14F-4D97-AF65-F5344CB8AC3E}">
        <p14:creationId xmlns:p14="http://schemas.microsoft.com/office/powerpoint/2010/main" val="2260232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9FB264F-1077-2552-61DF-6A5F8ED93024}"/>
              </a:ext>
            </a:extLst>
          </p:cNvPr>
          <p:cNvSpPr/>
          <p:nvPr/>
        </p:nvSpPr>
        <p:spPr>
          <a:xfrm>
            <a:off x="0" y="23150"/>
            <a:ext cx="8352928"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二、技术方案</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硬件设计</a:t>
            </a:r>
          </a:p>
        </p:txBody>
      </p:sp>
      <p:sp>
        <p:nvSpPr>
          <p:cNvPr id="5" name="文本框 4">
            <a:extLst>
              <a:ext uri="{FF2B5EF4-FFF2-40B4-BE49-F238E27FC236}">
                <a16:creationId xmlns:a16="http://schemas.microsoft.com/office/drawing/2014/main" id="{4CA561A1-1BBE-02FA-E912-E55A016009F5}"/>
              </a:ext>
            </a:extLst>
          </p:cNvPr>
          <p:cNvSpPr txBox="1"/>
          <p:nvPr/>
        </p:nvSpPr>
        <p:spPr>
          <a:xfrm>
            <a:off x="419878" y="830424"/>
            <a:ext cx="1754155" cy="369332"/>
          </a:xfrm>
          <a:prstGeom prst="rect">
            <a:avLst/>
          </a:prstGeom>
          <a:noFill/>
        </p:spPr>
        <p:txBody>
          <a:bodyPr wrap="square" rtlCol="0">
            <a:spAutoFit/>
          </a:bodyPr>
          <a:lstStyle/>
          <a:p>
            <a:r>
              <a:rPr lang="en-US" altLang="zh-CN" dirty="0"/>
              <a:t>1</a:t>
            </a:r>
            <a:r>
              <a:rPr lang="zh-CN" altLang="en-US" dirty="0"/>
              <a:t>、授时模块</a:t>
            </a:r>
          </a:p>
        </p:txBody>
      </p:sp>
      <p:pic>
        <p:nvPicPr>
          <p:cNvPr id="6" name="图片 5">
            <a:extLst>
              <a:ext uri="{FF2B5EF4-FFF2-40B4-BE49-F238E27FC236}">
                <a16:creationId xmlns:a16="http://schemas.microsoft.com/office/drawing/2014/main" id="{716EF52F-5730-1704-BBA2-8CC02B7ED6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31" t="11008" r="8717" b="64137"/>
          <a:stretch/>
        </p:blipFill>
        <p:spPr bwMode="auto">
          <a:xfrm>
            <a:off x="997524" y="1668643"/>
            <a:ext cx="10372679" cy="435893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52710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18380</TotalTime>
  <Words>1297</Words>
  <Application>Microsoft Office PowerPoint</Application>
  <PresentationFormat>宽屏</PresentationFormat>
  <Paragraphs>221</Paragraphs>
  <Slides>26</Slides>
  <Notes>0</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26</vt:i4>
      </vt:variant>
    </vt:vector>
  </HeadingPairs>
  <TitlesOfParts>
    <vt:vector size="42" baseType="lpstr">
      <vt:lpstr>Adobe 黑体 Std R</vt:lpstr>
      <vt:lpstr>Helvetica Neue</vt:lpstr>
      <vt:lpstr>Helvetica Neue Medium</vt:lpstr>
      <vt:lpstr>等线</vt:lpstr>
      <vt:lpstr>等线 Light</vt:lpstr>
      <vt:lpstr>黑体</vt:lpstr>
      <vt:lpstr>微软雅黑</vt:lpstr>
      <vt:lpstr>Arial</vt:lpstr>
      <vt:lpstr>Calibri</vt:lpstr>
      <vt:lpstr>Calibri Light</vt:lpstr>
      <vt:lpstr>Times New Roman</vt:lpstr>
      <vt:lpstr>Wingdings</vt:lpstr>
      <vt:lpstr>Office 主题​​</vt:lpstr>
      <vt:lpstr>21_BasicWhite</vt:lpstr>
      <vt:lpstr>Microsoft Visio 绘图</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张晓园</dc:creator>
  <cp:lastModifiedBy>孙东</cp:lastModifiedBy>
  <cp:revision>398</cp:revision>
  <dcterms:created xsi:type="dcterms:W3CDTF">2022-07-19T13:40:42Z</dcterms:created>
  <dcterms:modified xsi:type="dcterms:W3CDTF">2023-07-07T07:00:08Z</dcterms:modified>
</cp:coreProperties>
</file>